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sldIdLst>
    <p:sldId id="256" r:id="rId5"/>
    <p:sldId id="396" r:id="rId6"/>
    <p:sldId id="400" r:id="rId7"/>
    <p:sldId id="401" r:id="rId8"/>
    <p:sldId id="392" r:id="rId9"/>
    <p:sldId id="284" r:id="rId10"/>
    <p:sldId id="402" r:id="rId11"/>
    <p:sldId id="323" r:id="rId12"/>
    <p:sldId id="329" r:id="rId13"/>
    <p:sldId id="394" r:id="rId14"/>
    <p:sldId id="395" r:id="rId15"/>
    <p:sldId id="330" r:id="rId16"/>
    <p:sldId id="331" r:id="rId17"/>
    <p:sldId id="390" r:id="rId18"/>
    <p:sldId id="332" r:id="rId19"/>
    <p:sldId id="333" r:id="rId20"/>
    <p:sldId id="334" r:id="rId21"/>
    <p:sldId id="403" r:id="rId22"/>
    <p:sldId id="398" r:id="rId23"/>
    <p:sldId id="404" r:id="rId24"/>
    <p:sldId id="391" r:id="rId25"/>
    <p:sldId id="261" r:id="rId26"/>
  </p:sldIdLst>
  <p:sldSz cx="9144000" cy="5149850"/>
  <p:notesSz cx="9144000" cy="5149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a:srgbClr val="4F81BD"/>
    <a:srgbClr val="D0D8E8"/>
    <a:srgbClr val="1F497D"/>
    <a:srgbClr val="B9CDE5"/>
    <a:srgbClr val="A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86135" autoAdjust="0"/>
  </p:normalViewPr>
  <p:slideViewPr>
    <p:cSldViewPr>
      <p:cViewPr varScale="1">
        <p:scale>
          <a:sx n="103" d="100"/>
          <a:sy n="103" d="100"/>
        </p:scale>
        <p:origin x="72" y="29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Marshell" userId="a911d77e-318e-413a-8b17-b518438f6028" providerId="ADAL" clId="{B1ACB6EC-96B7-43C2-AA12-0C2EA9E9681F}"/>
    <pc:docChg chg="modSld">
      <pc:chgData name="Alyssa Marshell" userId="a911d77e-318e-413a-8b17-b518438f6028" providerId="ADAL" clId="{B1ACB6EC-96B7-43C2-AA12-0C2EA9E9681F}" dt="2023-07-31T12:04:36.928" v="0" actId="1076"/>
      <pc:docMkLst>
        <pc:docMk/>
      </pc:docMkLst>
      <pc:sldChg chg="modSp mod">
        <pc:chgData name="Alyssa Marshell" userId="a911d77e-318e-413a-8b17-b518438f6028" providerId="ADAL" clId="{B1ACB6EC-96B7-43C2-AA12-0C2EA9E9681F}" dt="2023-07-31T12:04:36.928" v="0" actId="1076"/>
        <pc:sldMkLst>
          <pc:docMk/>
          <pc:sldMk cId="1741765239" sldId="332"/>
        </pc:sldMkLst>
        <pc:picChg chg="mod">
          <ac:chgData name="Alyssa Marshell" userId="a911d77e-318e-413a-8b17-b518438f6028" providerId="ADAL" clId="{B1ACB6EC-96B7-43C2-AA12-0C2EA9E9681F}" dt="2023-07-31T12:04:36.928" v="0" actId="1076"/>
          <ac:picMkLst>
            <pc:docMk/>
            <pc:sldMk cId="1741765239" sldId="332"/>
            <ac:picMk id="7" creationId="{83477B9D-06CA-4189-95C8-22AAD30ECA22}"/>
          </ac:picMkLst>
        </pc:picChg>
      </pc:sldChg>
    </pc:docChg>
  </pc:docChgLst>
  <pc:docChgLst>
    <pc:chgData name="Alyssa Marshell" userId="a911d77e-318e-413a-8b17-b518438f6028" providerId="ADAL" clId="{C5FB5A52-080D-475A-A05A-6E3C07D352AB}"/>
    <pc:docChg chg="undo custSel addSld delSld modSld">
      <pc:chgData name="Alyssa Marshell" userId="a911d77e-318e-413a-8b17-b518438f6028" providerId="ADAL" clId="{C5FB5A52-080D-475A-A05A-6E3C07D352AB}" dt="2022-11-07T04:56:43.481" v="1717" actId="47"/>
      <pc:docMkLst>
        <pc:docMk/>
      </pc:docMkLst>
      <pc:sldChg chg="modSp mod">
        <pc:chgData name="Alyssa Marshell" userId="a911d77e-318e-413a-8b17-b518438f6028" providerId="ADAL" clId="{C5FB5A52-080D-475A-A05A-6E3C07D352AB}" dt="2022-11-07T04:38:11.155" v="1609" actId="20577"/>
        <pc:sldMkLst>
          <pc:docMk/>
          <pc:sldMk cId="0" sldId="256"/>
        </pc:sldMkLst>
        <pc:spChg chg="mod">
          <ac:chgData name="Alyssa Marshell" userId="a911d77e-318e-413a-8b17-b518438f6028" providerId="ADAL" clId="{C5FB5A52-080D-475A-A05A-6E3C07D352AB}" dt="2022-11-07T04:38:11.155" v="1609" actId="20577"/>
          <ac:spMkLst>
            <pc:docMk/>
            <pc:sldMk cId="0" sldId="256"/>
            <ac:spMk id="3" creationId="{00000000-0000-0000-0000-000000000000}"/>
          </ac:spMkLst>
        </pc:spChg>
        <pc:spChg chg="mod">
          <ac:chgData name="Alyssa Marshell" userId="a911d77e-318e-413a-8b17-b518438f6028" providerId="ADAL" clId="{C5FB5A52-080D-475A-A05A-6E3C07D352AB}" dt="2022-11-03T22:25:58.895" v="41" actId="113"/>
          <ac:spMkLst>
            <pc:docMk/>
            <pc:sldMk cId="0" sldId="256"/>
            <ac:spMk id="4" creationId="{3E40DBA0-D212-4056-B0F9-BB18B2969B7F}"/>
          </ac:spMkLst>
        </pc:spChg>
      </pc:sldChg>
      <pc:sldChg chg="delSp modSp mod">
        <pc:chgData name="Alyssa Marshell" userId="a911d77e-318e-413a-8b17-b518438f6028" providerId="ADAL" clId="{C5FB5A52-080D-475A-A05A-6E3C07D352AB}" dt="2022-11-07T04:15:52.057" v="1060" actId="478"/>
        <pc:sldMkLst>
          <pc:docMk/>
          <pc:sldMk cId="3833012931" sldId="284"/>
        </pc:sldMkLst>
        <pc:spChg chg="del">
          <ac:chgData name="Alyssa Marshell" userId="a911d77e-318e-413a-8b17-b518438f6028" providerId="ADAL" clId="{C5FB5A52-080D-475A-A05A-6E3C07D352AB}" dt="2022-11-07T04:15:52.057" v="1060" actId="478"/>
          <ac:spMkLst>
            <pc:docMk/>
            <pc:sldMk cId="3833012931" sldId="284"/>
            <ac:spMk id="2" creationId="{4F58C223-57D0-B856-E24E-56730D32FD91}"/>
          </ac:spMkLst>
        </pc:spChg>
        <pc:spChg chg="mod">
          <ac:chgData name="Alyssa Marshell" userId="a911d77e-318e-413a-8b17-b518438f6028" providerId="ADAL" clId="{C5FB5A52-080D-475A-A05A-6E3C07D352AB}" dt="2022-11-07T02:31:46.998" v="530" actId="20577"/>
          <ac:spMkLst>
            <pc:docMk/>
            <pc:sldMk cId="3833012931" sldId="284"/>
            <ac:spMk id="10" creationId="{427BEF79-E5F6-4169-B3D1-889D796B835D}"/>
          </ac:spMkLst>
        </pc:spChg>
      </pc:sldChg>
      <pc:sldChg chg="del">
        <pc:chgData name="Alyssa Marshell" userId="a911d77e-318e-413a-8b17-b518438f6028" providerId="ADAL" clId="{C5FB5A52-080D-475A-A05A-6E3C07D352AB}" dt="2022-11-03T22:29:43.598" v="44" actId="47"/>
        <pc:sldMkLst>
          <pc:docMk/>
          <pc:sldMk cId="2109214322" sldId="308"/>
        </pc:sldMkLst>
      </pc:sldChg>
      <pc:sldChg chg="del">
        <pc:chgData name="Alyssa Marshell" userId="a911d77e-318e-413a-8b17-b518438f6028" providerId="ADAL" clId="{C5FB5A52-080D-475A-A05A-6E3C07D352AB}" dt="2022-11-03T22:36:57.207" v="146" actId="47"/>
        <pc:sldMkLst>
          <pc:docMk/>
          <pc:sldMk cId="1577528512" sldId="310"/>
        </pc:sldMkLst>
      </pc:sldChg>
      <pc:sldChg chg="addSp delSp modSp mod modAnim">
        <pc:chgData name="Alyssa Marshell" userId="a911d77e-318e-413a-8b17-b518438f6028" providerId="ADAL" clId="{C5FB5A52-080D-475A-A05A-6E3C07D352AB}" dt="2022-11-07T04:51:03.923" v="1670"/>
        <pc:sldMkLst>
          <pc:docMk/>
          <pc:sldMk cId="461785735" sldId="323"/>
        </pc:sldMkLst>
        <pc:spChg chg="del">
          <ac:chgData name="Alyssa Marshell" userId="a911d77e-318e-413a-8b17-b518438f6028" providerId="ADAL" clId="{C5FB5A52-080D-475A-A05A-6E3C07D352AB}" dt="2022-11-07T00:01:35.546" v="256" actId="478"/>
          <ac:spMkLst>
            <pc:docMk/>
            <pc:sldMk cId="461785735" sldId="323"/>
            <ac:spMk id="2" creationId="{8921DD37-BB00-F2A3-7E59-51C578DC8E4E}"/>
          </ac:spMkLst>
        </pc:spChg>
        <pc:spChg chg="mod">
          <ac:chgData name="Alyssa Marshell" userId="a911d77e-318e-413a-8b17-b518438f6028" providerId="ADAL" clId="{C5FB5A52-080D-475A-A05A-6E3C07D352AB}" dt="2022-11-07T00:01:24.929" v="253" actId="1035"/>
          <ac:spMkLst>
            <pc:docMk/>
            <pc:sldMk cId="461785735" sldId="323"/>
            <ac:spMk id="4" creationId="{ED7057D3-E67B-4F2B-9270-B94D9D55FBEB}"/>
          </ac:spMkLst>
        </pc:spChg>
        <pc:spChg chg="mod">
          <ac:chgData name="Alyssa Marshell" userId="a911d77e-318e-413a-8b17-b518438f6028" providerId="ADAL" clId="{C5FB5A52-080D-475A-A05A-6E3C07D352AB}" dt="2022-11-07T00:02:20.809" v="304" actId="20577"/>
          <ac:spMkLst>
            <pc:docMk/>
            <pc:sldMk cId="461785735" sldId="323"/>
            <ac:spMk id="9" creationId="{8B23710B-BBF1-448F-A585-CFFF6D8CAD20}"/>
          </ac:spMkLst>
        </pc:spChg>
        <pc:spChg chg="mod">
          <ac:chgData name="Alyssa Marshell" userId="a911d77e-318e-413a-8b17-b518438f6028" providerId="ADAL" clId="{C5FB5A52-080D-475A-A05A-6E3C07D352AB}" dt="2022-11-07T04:50:41.104" v="1665" actId="20577"/>
          <ac:spMkLst>
            <pc:docMk/>
            <pc:sldMk cId="461785735" sldId="323"/>
            <ac:spMk id="10" creationId="{EFFC949D-575B-404E-9D3F-84740D42E208}"/>
          </ac:spMkLst>
        </pc:spChg>
        <pc:picChg chg="add mod modCrop">
          <ac:chgData name="Alyssa Marshell" userId="a911d77e-318e-413a-8b17-b518438f6028" providerId="ADAL" clId="{C5FB5A52-080D-475A-A05A-6E3C07D352AB}" dt="2022-11-07T04:17:19.269" v="1069" actId="1036"/>
          <ac:picMkLst>
            <pc:docMk/>
            <pc:sldMk cId="461785735" sldId="323"/>
            <ac:picMk id="6" creationId="{AFF5FC4B-7D84-4243-4476-C3C104C3CBC8}"/>
          </ac:picMkLst>
        </pc:picChg>
        <pc:cxnChg chg="add mod">
          <ac:chgData name="Alyssa Marshell" userId="a911d77e-318e-413a-8b17-b518438f6028" providerId="ADAL" clId="{C5FB5A52-080D-475A-A05A-6E3C07D352AB}" dt="2022-11-07T02:33:47.928" v="534" actId="1035"/>
          <ac:cxnSpMkLst>
            <pc:docMk/>
            <pc:sldMk cId="461785735" sldId="323"/>
            <ac:cxnSpMk id="8" creationId="{CD292CAD-0D6D-E039-C91A-3E15663F65F1}"/>
          </ac:cxnSpMkLst>
        </pc:cxnChg>
      </pc:sldChg>
      <pc:sldChg chg="del">
        <pc:chgData name="Alyssa Marshell" userId="a911d77e-318e-413a-8b17-b518438f6028" providerId="ADAL" clId="{C5FB5A52-080D-475A-A05A-6E3C07D352AB}" dt="2022-11-03T22:31:55.244" v="83" actId="47"/>
        <pc:sldMkLst>
          <pc:docMk/>
          <pc:sldMk cId="1313339286" sldId="328"/>
        </pc:sldMkLst>
      </pc:sldChg>
      <pc:sldChg chg="addSp delSp modSp mod modAnim">
        <pc:chgData name="Alyssa Marshell" userId="a911d77e-318e-413a-8b17-b518438f6028" providerId="ADAL" clId="{C5FB5A52-080D-475A-A05A-6E3C07D352AB}" dt="2022-11-07T04:52:27.750" v="1700" actId="1038"/>
        <pc:sldMkLst>
          <pc:docMk/>
          <pc:sldMk cId="2044069265" sldId="329"/>
        </pc:sldMkLst>
        <pc:spChg chg="del">
          <ac:chgData name="Alyssa Marshell" userId="a911d77e-318e-413a-8b17-b518438f6028" providerId="ADAL" clId="{C5FB5A52-080D-475A-A05A-6E3C07D352AB}" dt="2022-11-07T04:20:10.275" v="1105" actId="478"/>
          <ac:spMkLst>
            <pc:docMk/>
            <pc:sldMk cId="2044069265" sldId="329"/>
            <ac:spMk id="3" creationId="{76917D27-4501-439C-9CDA-FC4122594381}"/>
          </ac:spMkLst>
        </pc:spChg>
        <pc:spChg chg="add mod">
          <ac:chgData name="Alyssa Marshell" userId="a911d77e-318e-413a-8b17-b518438f6028" providerId="ADAL" clId="{C5FB5A52-080D-475A-A05A-6E3C07D352AB}" dt="2022-11-07T04:20:05.494" v="1104"/>
          <ac:spMkLst>
            <pc:docMk/>
            <pc:sldMk cId="2044069265" sldId="329"/>
            <ac:spMk id="9" creationId="{D5895DF7-5259-E5EB-19E6-FFA6BDA35C10}"/>
          </ac:spMkLst>
        </pc:spChg>
        <pc:spChg chg="mod">
          <ac:chgData name="Alyssa Marshell" userId="a911d77e-318e-413a-8b17-b518438f6028" providerId="ADAL" clId="{C5FB5A52-080D-475A-A05A-6E3C07D352AB}" dt="2022-11-07T04:25:22.607" v="1218" actId="6549"/>
          <ac:spMkLst>
            <pc:docMk/>
            <pc:sldMk cId="2044069265" sldId="329"/>
            <ac:spMk id="10" creationId="{EFFC949D-575B-404E-9D3F-84740D42E208}"/>
          </ac:spMkLst>
        </pc:spChg>
        <pc:spChg chg="add mod">
          <ac:chgData name="Alyssa Marshell" userId="a911d77e-318e-413a-8b17-b518438f6028" providerId="ADAL" clId="{C5FB5A52-080D-475A-A05A-6E3C07D352AB}" dt="2022-11-07T04:20:05.494" v="1104"/>
          <ac:spMkLst>
            <pc:docMk/>
            <pc:sldMk cId="2044069265" sldId="329"/>
            <ac:spMk id="11" creationId="{4A44BBCD-B132-7648-D756-EA52196CE5F4}"/>
          </ac:spMkLst>
        </pc:spChg>
        <pc:spChg chg="add mod">
          <ac:chgData name="Alyssa Marshell" userId="a911d77e-318e-413a-8b17-b518438f6028" providerId="ADAL" clId="{C5FB5A52-080D-475A-A05A-6E3C07D352AB}" dt="2022-11-07T04:20:05.494" v="1104"/>
          <ac:spMkLst>
            <pc:docMk/>
            <pc:sldMk cId="2044069265" sldId="329"/>
            <ac:spMk id="12" creationId="{871BFF45-01D5-D23F-4F76-84BA5BB73543}"/>
          </ac:spMkLst>
        </pc:spChg>
        <pc:spChg chg="add mod">
          <ac:chgData name="Alyssa Marshell" userId="a911d77e-318e-413a-8b17-b518438f6028" providerId="ADAL" clId="{C5FB5A52-080D-475A-A05A-6E3C07D352AB}" dt="2022-11-07T04:22:28.346" v="1146" actId="1035"/>
          <ac:spMkLst>
            <pc:docMk/>
            <pc:sldMk cId="2044069265" sldId="329"/>
            <ac:spMk id="13" creationId="{402BEDC4-52C0-61B8-6A8B-38FF5938E433}"/>
          </ac:spMkLst>
        </pc:spChg>
        <pc:spChg chg="add mod">
          <ac:chgData name="Alyssa Marshell" userId="a911d77e-318e-413a-8b17-b518438f6028" providerId="ADAL" clId="{C5FB5A52-080D-475A-A05A-6E3C07D352AB}" dt="2022-11-07T04:22:51.697" v="1184" actId="1037"/>
          <ac:spMkLst>
            <pc:docMk/>
            <pc:sldMk cId="2044069265" sldId="329"/>
            <ac:spMk id="14" creationId="{09CF4EE9-48AA-A0AA-79EE-9AC9D3D9F373}"/>
          </ac:spMkLst>
        </pc:spChg>
        <pc:spChg chg="add mod">
          <ac:chgData name="Alyssa Marshell" userId="a911d77e-318e-413a-8b17-b518438f6028" providerId="ADAL" clId="{C5FB5A52-080D-475A-A05A-6E3C07D352AB}" dt="2022-11-07T04:22:32.778" v="1152" actId="1037"/>
          <ac:spMkLst>
            <pc:docMk/>
            <pc:sldMk cId="2044069265" sldId="329"/>
            <ac:spMk id="15" creationId="{F74F11BC-6701-52C8-3970-417037E9E86D}"/>
          </ac:spMkLst>
        </pc:spChg>
        <pc:spChg chg="add mod">
          <ac:chgData name="Alyssa Marshell" userId="a911d77e-318e-413a-8b17-b518438f6028" providerId="ADAL" clId="{C5FB5A52-080D-475A-A05A-6E3C07D352AB}" dt="2022-11-07T04:22:24.434" v="1144" actId="1038"/>
          <ac:spMkLst>
            <pc:docMk/>
            <pc:sldMk cId="2044069265" sldId="329"/>
            <ac:spMk id="16" creationId="{400135B2-7DF1-155F-828B-743F2075CB0E}"/>
          </ac:spMkLst>
        </pc:spChg>
        <pc:spChg chg="add mod">
          <ac:chgData name="Alyssa Marshell" userId="a911d77e-318e-413a-8b17-b518438f6028" providerId="ADAL" clId="{C5FB5A52-080D-475A-A05A-6E3C07D352AB}" dt="2022-11-07T04:22:59.519" v="1189" actId="1035"/>
          <ac:spMkLst>
            <pc:docMk/>
            <pc:sldMk cId="2044069265" sldId="329"/>
            <ac:spMk id="17" creationId="{C69C2AF8-CC85-4876-37FA-72C4305D5226}"/>
          </ac:spMkLst>
        </pc:spChg>
        <pc:spChg chg="mod">
          <ac:chgData name="Alyssa Marshell" userId="a911d77e-318e-413a-8b17-b518438f6028" providerId="ADAL" clId="{C5FB5A52-080D-475A-A05A-6E3C07D352AB}" dt="2022-11-07T04:52:19.502" v="1687" actId="1037"/>
          <ac:spMkLst>
            <pc:docMk/>
            <pc:sldMk cId="2044069265" sldId="329"/>
            <ac:spMk id="18" creationId="{41113BEB-21ED-765D-5C54-15D21839AAAF}"/>
          </ac:spMkLst>
        </pc:spChg>
        <pc:spChg chg="add mod">
          <ac:chgData name="Alyssa Marshell" userId="a911d77e-318e-413a-8b17-b518438f6028" providerId="ADAL" clId="{C5FB5A52-080D-475A-A05A-6E3C07D352AB}" dt="2022-11-07T04:22:40.954" v="1172" actId="20577"/>
          <ac:spMkLst>
            <pc:docMk/>
            <pc:sldMk cId="2044069265" sldId="329"/>
            <ac:spMk id="20" creationId="{39A744DB-D2A4-4446-23C0-5B63B856944B}"/>
          </ac:spMkLst>
        </pc:spChg>
        <pc:picChg chg="add mod">
          <ac:chgData name="Alyssa Marshell" userId="a911d77e-318e-413a-8b17-b518438f6028" providerId="ADAL" clId="{C5FB5A52-080D-475A-A05A-6E3C07D352AB}" dt="2022-11-07T04:23:14.910" v="1196" actId="1076"/>
          <ac:picMkLst>
            <pc:docMk/>
            <pc:sldMk cId="2044069265" sldId="329"/>
            <ac:picMk id="5" creationId="{C7A21E3C-9931-A164-D7B4-4131659844CD}"/>
          </ac:picMkLst>
        </pc:picChg>
        <pc:picChg chg="add mod">
          <ac:chgData name="Alyssa Marshell" userId="a911d77e-318e-413a-8b17-b518438f6028" providerId="ADAL" clId="{C5FB5A52-080D-475A-A05A-6E3C07D352AB}" dt="2022-11-07T04:52:23.460" v="1694" actId="1036"/>
          <ac:picMkLst>
            <pc:docMk/>
            <pc:sldMk cId="2044069265" sldId="329"/>
            <ac:picMk id="21" creationId="{37D8C628-E0FE-FCE1-F9F8-0D4C500E64A5}"/>
          </ac:picMkLst>
        </pc:picChg>
        <pc:picChg chg="add mod">
          <ac:chgData name="Alyssa Marshell" userId="a911d77e-318e-413a-8b17-b518438f6028" providerId="ADAL" clId="{C5FB5A52-080D-475A-A05A-6E3C07D352AB}" dt="2022-11-07T04:52:27.750" v="1700" actId="1038"/>
          <ac:picMkLst>
            <pc:docMk/>
            <pc:sldMk cId="2044069265" sldId="329"/>
            <ac:picMk id="22" creationId="{F68E0F33-6399-C657-9E5A-683E5041C4EA}"/>
          </ac:picMkLst>
        </pc:picChg>
        <pc:cxnChg chg="add mod">
          <ac:chgData name="Alyssa Marshell" userId="a911d77e-318e-413a-8b17-b518438f6028" providerId="ADAL" clId="{C5FB5A52-080D-475A-A05A-6E3C07D352AB}" dt="2022-11-07T02:34:03.736" v="541" actId="1036"/>
          <ac:cxnSpMkLst>
            <pc:docMk/>
            <pc:sldMk cId="2044069265" sldId="329"/>
            <ac:cxnSpMk id="7" creationId="{51445217-9CCE-A90F-DD0C-EF42736207DF}"/>
          </ac:cxnSpMkLst>
        </pc:cxnChg>
        <pc:cxnChg chg="add mod">
          <ac:chgData name="Alyssa Marshell" userId="a911d77e-318e-413a-8b17-b518438f6028" providerId="ADAL" clId="{C5FB5A52-080D-475A-A05A-6E3C07D352AB}" dt="2022-11-07T04:22:16.537" v="1139" actId="1037"/>
          <ac:cxnSpMkLst>
            <pc:docMk/>
            <pc:sldMk cId="2044069265" sldId="329"/>
            <ac:cxnSpMk id="19" creationId="{2150AF56-C381-DA73-53F9-9ABB209EF23E}"/>
          </ac:cxnSpMkLst>
        </pc:cxnChg>
      </pc:sldChg>
      <pc:sldChg chg="addSp delSp modSp mod">
        <pc:chgData name="Alyssa Marshell" userId="a911d77e-318e-413a-8b17-b518438f6028" providerId="ADAL" clId="{C5FB5A52-080D-475A-A05A-6E3C07D352AB}" dt="2022-11-07T04:31:14.669" v="1318" actId="1037"/>
        <pc:sldMkLst>
          <pc:docMk/>
          <pc:sldMk cId="3471052740" sldId="330"/>
        </pc:sldMkLst>
        <pc:spChg chg="del">
          <ac:chgData name="Alyssa Marshell" userId="a911d77e-318e-413a-8b17-b518438f6028" providerId="ADAL" clId="{C5FB5A52-080D-475A-A05A-6E3C07D352AB}" dt="2022-11-07T02:22:54.622" v="380" actId="478"/>
          <ac:spMkLst>
            <pc:docMk/>
            <pc:sldMk cId="3471052740" sldId="330"/>
            <ac:spMk id="3" creationId="{76917D27-4501-439C-9CDA-FC4122594381}"/>
          </ac:spMkLst>
        </pc:spChg>
        <pc:spChg chg="mod">
          <ac:chgData name="Alyssa Marshell" userId="a911d77e-318e-413a-8b17-b518438f6028" providerId="ADAL" clId="{C5FB5A52-080D-475A-A05A-6E3C07D352AB}" dt="2022-11-07T02:24:06.974" v="445" actId="1038"/>
          <ac:spMkLst>
            <pc:docMk/>
            <pc:sldMk cId="3471052740" sldId="330"/>
            <ac:spMk id="5" creationId="{418EF10A-C6CA-C867-D460-D580D81C5407}"/>
          </ac:spMkLst>
        </pc:spChg>
        <pc:spChg chg="mod">
          <ac:chgData name="Alyssa Marshell" userId="a911d77e-318e-413a-8b17-b518438f6028" providerId="ADAL" clId="{C5FB5A52-080D-475A-A05A-6E3C07D352AB}" dt="2022-11-07T02:23:55.480" v="432" actId="14100"/>
          <ac:spMkLst>
            <pc:docMk/>
            <pc:sldMk cId="3471052740" sldId="330"/>
            <ac:spMk id="10" creationId="{EFFC949D-575B-404E-9D3F-84740D42E208}"/>
          </ac:spMkLst>
        </pc:spChg>
        <pc:spChg chg="add mod">
          <ac:chgData name="Alyssa Marshell" userId="a911d77e-318e-413a-8b17-b518438f6028" providerId="ADAL" clId="{C5FB5A52-080D-475A-A05A-6E3C07D352AB}" dt="2022-11-07T04:30:55.932" v="1264" actId="1037"/>
          <ac:spMkLst>
            <pc:docMk/>
            <pc:sldMk cId="3471052740" sldId="330"/>
            <ac:spMk id="15" creationId="{31DC458D-D557-0261-3071-44359160F44E}"/>
          </ac:spMkLst>
        </pc:spChg>
        <pc:spChg chg="add mod">
          <ac:chgData name="Alyssa Marshell" userId="a911d77e-318e-413a-8b17-b518438f6028" providerId="ADAL" clId="{C5FB5A52-080D-475A-A05A-6E3C07D352AB}" dt="2022-11-07T04:31:04.856" v="1291" actId="1037"/>
          <ac:spMkLst>
            <pc:docMk/>
            <pc:sldMk cId="3471052740" sldId="330"/>
            <ac:spMk id="16" creationId="{839FD19A-BABE-3999-3BCF-07585B4E4066}"/>
          </ac:spMkLst>
        </pc:spChg>
        <pc:spChg chg="add mod">
          <ac:chgData name="Alyssa Marshell" userId="a911d77e-318e-413a-8b17-b518438f6028" providerId="ADAL" clId="{C5FB5A52-080D-475A-A05A-6E3C07D352AB}" dt="2022-11-07T04:31:14.669" v="1318" actId="1037"/>
          <ac:spMkLst>
            <pc:docMk/>
            <pc:sldMk cId="3471052740" sldId="330"/>
            <ac:spMk id="17" creationId="{970C1CF2-F166-124F-506C-9C01BF670E9E}"/>
          </ac:spMkLst>
        </pc:spChg>
        <pc:picChg chg="mod">
          <ac:chgData name="Alyssa Marshell" userId="a911d77e-318e-413a-8b17-b518438f6028" providerId="ADAL" clId="{C5FB5A52-080D-475A-A05A-6E3C07D352AB}" dt="2022-11-07T04:30:59.128" v="1265" actId="1076"/>
          <ac:picMkLst>
            <pc:docMk/>
            <pc:sldMk cId="3471052740" sldId="330"/>
            <ac:picMk id="2" creationId="{A6345C01-2698-C422-1398-7CA4D1ED21F5}"/>
          </ac:picMkLst>
        </pc:picChg>
        <pc:picChg chg="add mod">
          <ac:chgData name="Alyssa Marshell" userId="a911d77e-318e-413a-8b17-b518438f6028" providerId="ADAL" clId="{C5FB5A52-080D-475A-A05A-6E3C07D352AB}" dt="2022-11-07T02:24:06.974" v="445" actId="1038"/>
          <ac:picMkLst>
            <pc:docMk/>
            <pc:sldMk cId="3471052740" sldId="330"/>
            <ac:picMk id="6" creationId="{73FD3825-814C-BCF8-DA04-3BA19A18B683}"/>
          </ac:picMkLst>
        </pc:picChg>
        <pc:picChg chg="add mod">
          <ac:chgData name="Alyssa Marshell" userId="a911d77e-318e-413a-8b17-b518438f6028" providerId="ADAL" clId="{C5FB5A52-080D-475A-A05A-6E3C07D352AB}" dt="2022-11-07T02:24:06.974" v="445" actId="1038"/>
          <ac:picMkLst>
            <pc:docMk/>
            <pc:sldMk cId="3471052740" sldId="330"/>
            <ac:picMk id="7" creationId="{1476792A-0EEA-0BFE-C8B1-F49C703A1B40}"/>
          </ac:picMkLst>
        </pc:picChg>
        <pc:picChg chg="add mod">
          <ac:chgData name="Alyssa Marshell" userId="a911d77e-318e-413a-8b17-b518438f6028" providerId="ADAL" clId="{C5FB5A52-080D-475A-A05A-6E3C07D352AB}" dt="2022-11-07T02:24:06.974" v="445" actId="1038"/>
          <ac:picMkLst>
            <pc:docMk/>
            <pc:sldMk cId="3471052740" sldId="330"/>
            <ac:picMk id="8" creationId="{647B4236-B5B3-75EF-C75C-5F738693D4F5}"/>
          </ac:picMkLst>
        </pc:picChg>
        <pc:picChg chg="add mod">
          <ac:chgData name="Alyssa Marshell" userId="a911d77e-318e-413a-8b17-b518438f6028" providerId="ADAL" clId="{C5FB5A52-080D-475A-A05A-6E3C07D352AB}" dt="2022-11-07T02:24:06.974" v="445" actId="1038"/>
          <ac:picMkLst>
            <pc:docMk/>
            <pc:sldMk cId="3471052740" sldId="330"/>
            <ac:picMk id="9" creationId="{63D03453-90EC-09A6-C8A9-4CD0D3F7BFE7}"/>
          </ac:picMkLst>
        </pc:picChg>
        <pc:picChg chg="add mod">
          <ac:chgData name="Alyssa Marshell" userId="a911d77e-318e-413a-8b17-b518438f6028" providerId="ADAL" clId="{C5FB5A52-080D-475A-A05A-6E3C07D352AB}" dt="2022-11-07T02:24:06.974" v="445" actId="1038"/>
          <ac:picMkLst>
            <pc:docMk/>
            <pc:sldMk cId="3471052740" sldId="330"/>
            <ac:picMk id="11" creationId="{E93543AE-7492-8347-7810-9645BD7B2DD2}"/>
          </ac:picMkLst>
        </pc:picChg>
        <pc:picChg chg="add del mod">
          <ac:chgData name="Alyssa Marshell" userId="a911d77e-318e-413a-8b17-b518438f6028" providerId="ADAL" clId="{C5FB5A52-080D-475A-A05A-6E3C07D352AB}" dt="2022-11-07T02:23:44.870" v="428"/>
          <ac:picMkLst>
            <pc:docMk/>
            <pc:sldMk cId="3471052740" sldId="330"/>
            <ac:picMk id="12" creationId="{BC8E3E0E-5EA2-424E-B91B-BC7401B6ADB5}"/>
          </ac:picMkLst>
        </pc:picChg>
        <pc:picChg chg="add mod">
          <ac:chgData name="Alyssa Marshell" userId="a911d77e-318e-413a-8b17-b518438f6028" providerId="ADAL" clId="{C5FB5A52-080D-475A-A05A-6E3C07D352AB}" dt="2022-11-07T04:29:10.946" v="1229" actId="1076"/>
          <ac:picMkLst>
            <pc:docMk/>
            <pc:sldMk cId="3471052740" sldId="330"/>
            <ac:picMk id="13" creationId="{4D6FFCC6-E317-93EB-AE9E-93C8076636D3}"/>
          </ac:picMkLst>
        </pc:picChg>
        <pc:picChg chg="add mod">
          <ac:chgData name="Alyssa Marshell" userId="a911d77e-318e-413a-8b17-b518438f6028" providerId="ADAL" clId="{C5FB5A52-080D-475A-A05A-6E3C07D352AB}" dt="2022-11-07T04:29:18.017" v="1233" actId="1037"/>
          <ac:picMkLst>
            <pc:docMk/>
            <pc:sldMk cId="3471052740" sldId="330"/>
            <ac:picMk id="14" creationId="{EFA41539-F5A4-9308-7476-6675989D2DC5}"/>
          </ac:picMkLst>
        </pc:picChg>
        <pc:picChg chg="add mod">
          <ac:chgData name="Alyssa Marshell" userId="a911d77e-318e-413a-8b17-b518438f6028" providerId="ADAL" clId="{C5FB5A52-080D-475A-A05A-6E3C07D352AB}" dt="2022-11-07T02:24:06.974" v="445" actId="1038"/>
          <ac:picMkLst>
            <pc:docMk/>
            <pc:sldMk cId="3471052740" sldId="330"/>
            <ac:picMk id="1026" creationId="{1170253E-B402-EAC1-E7E7-085B9500D8E1}"/>
          </ac:picMkLst>
        </pc:picChg>
      </pc:sldChg>
      <pc:sldChg chg="addSp delSp modSp mod modAnim">
        <pc:chgData name="Alyssa Marshell" userId="a911d77e-318e-413a-8b17-b518438f6028" providerId="ADAL" clId="{C5FB5A52-080D-475A-A05A-6E3C07D352AB}" dt="2022-11-07T04:34:00.056" v="1507" actId="478"/>
        <pc:sldMkLst>
          <pc:docMk/>
          <pc:sldMk cId="1035870331" sldId="331"/>
        </pc:sldMkLst>
        <pc:spChg chg="mod">
          <ac:chgData name="Alyssa Marshell" userId="a911d77e-318e-413a-8b17-b518438f6028" providerId="ADAL" clId="{C5FB5A52-080D-475A-A05A-6E3C07D352AB}" dt="2022-11-07T02:37:42.575" v="643" actId="1037"/>
          <ac:spMkLst>
            <pc:docMk/>
            <pc:sldMk cId="1035870331" sldId="331"/>
            <ac:spMk id="3" creationId="{76917D27-4501-439C-9CDA-FC4122594381}"/>
          </ac:spMkLst>
        </pc:spChg>
        <pc:spChg chg="mod">
          <ac:chgData name="Alyssa Marshell" userId="a911d77e-318e-413a-8b17-b518438f6028" providerId="ADAL" clId="{C5FB5A52-080D-475A-A05A-6E3C07D352AB}" dt="2022-11-07T02:37:42.575" v="643" actId="1037"/>
          <ac:spMkLst>
            <pc:docMk/>
            <pc:sldMk cId="1035870331" sldId="331"/>
            <ac:spMk id="9" creationId="{61A99F6C-AB25-ED41-1883-4E280AFEB9BC}"/>
          </ac:spMkLst>
        </pc:spChg>
        <pc:spChg chg="add mod">
          <ac:chgData name="Alyssa Marshell" userId="a911d77e-318e-413a-8b17-b518438f6028" providerId="ADAL" clId="{C5FB5A52-080D-475A-A05A-6E3C07D352AB}" dt="2022-11-07T04:33:10.405" v="1410" actId="1035"/>
          <ac:spMkLst>
            <pc:docMk/>
            <pc:sldMk cId="1035870331" sldId="331"/>
            <ac:spMk id="12" creationId="{3758F775-B9E2-886B-55BB-E2D46E3C1A14}"/>
          </ac:spMkLst>
        </pc:spChg>
        <pc:picChg chg="mod">
          <ac:chgData name="Alyssa Marshell" userId="a911d77e-318e-413a-8b17-b518438f6028" providerId="ADAL" clId="{C5FB5A52-080D-475A-A05A-6E3C07D352AB}" dt="2022-11-07T02:37:42.575" v="643" actId="1037"/>
          <ac:picMkLst>
            <pc:docMk/>
            <pc:sldMk cId="1035870331" sldId="331"/>
            <ac:picMk id="8" creationId="{461FE841-37EB-7F28-ACEE-EEF827D89B57}"/>
          </ac:picMkLst>
        </pc:picChg>
        <pc:picChg chg="add mod">
          <ac:chgData name="Alyssa Marshell" userId="a911d77e-318e-413a-8b17-b518438f6028" providerId="ADAL" clId="{C5FB5A52-080D-475A-A05A-6E3C07D352AB}" dt="2022-11-07T04:33:26.513" v="1415" actId="1037"/>
          <ac:picMkLst>
            <pc:docMk/>
            <pc:sldMk cId="1035870331" sldId="331"/>
            <ac:picMk id="13" creationId="{340F0DFD-F8D3-63D3-45EB-E7277538A33F}"/>
          </ac:picMkLst>
        </pc:picChg>
        <pc:picChg chg="add mod">
          <ac:chgData name="Alyssa Marshell" userId="a911d77e-318e-413a-8b17-b518438f6028" providerId="ADAL" clId="{C5FB5A52-080D-475A-A05A-6E3C07D352AB}" dt="2022-11-07T04:33:14.196" v="1411" actId="1035"/>
          <ac:picMkLst>
            <pc:docMk/>
            <pc:sldMk cId="1035870331" sldId="331"/>
            <ac:picMk id="14" creationId="{3B7A91F8-3B94-C9DE-D285-B11531CD89FB}"/>
          </ac:picMkLst>
        </pc:picChg>
        <pc:picChg chg="add del mod">
          <ac:chgData name="Alyssa Marshell" userId="a911d77e-318e-413a-8b17-b518438f6028" providerId="ADAL" clId="{C5FB5A52-080D-475A-A05A-6E3C07D352AB}" dt="2022-11-07T04:34:00.056" v="1507" actId="478"/>
          <ac:picMkLst>
            <pc:docMk/>
            <pc:sldMk cId="1035870331" sldId="331"/>
            <ac:picMk id="15" creationId="{11023663-86E7-4A8E-0BAA-C78F237AEA09}"/>
          </ac:picMkLst>
        </pc:picChg>
        <pc:picChg chg="add del mod">
          <ac:chgData name="Alyssa Marshell" userId="a911d77e-318e-413a-8b17-b518438f6028" providerId="ADAL" clId="{C5FB5A52-080D-475A-A05A-6E3C07D352AB}" dt="2022-11-07T04:33:58.103" v="1506" actId="478"/>
          <ac:picMkLst>
            <pc:docMk/>
            <pc:sldMk cId="1035870331" sldId="331"/>
            <ac:picMk id="16" creationId="{643FEA72-5BA9-964A-ACC0-EBCB913D7EF6}"/>
          </ac:picMkLst>
        </pc:picChg>
        <pc:cxnChg chg="add mod">
          <ac:chgData name="Alyssa Marshell" userId="a911d77e-318e-413a-8b17-b518438f6028" providerId="ADAL" clId="{C5FB5A52-080D-475A-A05A-6E3C07D352AB}" dt="2022-11-07T02:37:42.575" v="643" actId="1037"/>
          <ac:cxnSpMkLst>
            <pc:docMk/>
            <pc:sldMk cId="1035870331" sldId="331"/>
            <ac:cxnSpMk id="2" creationId="{0AA1EAEB-4F88-129F-A9D3-9BA3B1DE15CD}"/>
          </ac:cxnSpMkLst>
        </pc:cxnChg>
      </pc:sldChg>
      <pc:sldChg chg="delSp modSp mod">
        <pc:chgData name="Alyssa Marshell" userId="a911d77e-318e-413a-8b17-b518438f6028" providerId="ADAL" clId="{C5FB5A52-080D-475A-A05A-6E3C07D352AB}" dt="2022-11-07T04:34:29.684" v="1510" actId="478"/>
        <pc:sldMkLst>
          <pc:docMk/>
          <pc:sldMk cId="1741765239" sldId="332"/>
        </pc:sldMkLst>
        <pc:spChg chg="del mod">
          <ac:chgData name="Alyssa Marshell" userId="a911d77e-318e-413a-8b17-b518438f6028" providerId="ADAL" clId="{C5FB5A52-080D-475A-A05A-6E3C07D352AB}" dt="2022-11-07T04:34:29.684" v="1510" actId="478"/>
          <ac:spMkLst>
            <pc:docMk/>
            <pc:sldMk cId="1741765239" sldId="332"/>
            <ac:spMk id="2" creationId="{4E1EB3B0-B47B-FE6A-8D31-20AAF1756949}"/>
          </ac:spMkLst>
        </pc:spChg>
        <pc:spChg chg="mod">
          <ac:chgData name="Alyssa Marshell" userId="a911d77e-318e-413a-8b17-b518438f6028" providerId="ADAL" clId="{C5FB5A52-080D-475A-A05A-6E3C07D352AB}" dt="2022-11-07T02:40:00.795" v="648" actId="20577"/>
          <ac:spMkLst>
            <pc:docMk/>
            <pc:sldMk cId="1741765239" sldId="332"/>
            <ac:spMk id="10" creationId="{EFFC949D-575B-404E-9D3F-84740D42E208}"/>
          </ac:spMkLst>
        </pc:spChg>
      </pc:sldChg>
      <pc:sldChg chg="addSp delSp modSp mod">
        <pc:chgData name="Alyssa Marshell" userId="a911d77e-318e-413a-8b17-b518438f6028" providerId="ADAL" clId="{C5FB5A52-080D-475A-A05A-6E3C07D352AB}" dt="2022-11-07T04:34:39.936" v="1511" actId="478"/>
        <pc:sldMkLst>
          <pc:docMk/>
          <pc:sldMk cId="1210334685" sldId="333"/>
        </pc:sldMkLst>
        <pc:spChg chg="del">
          <ac:chgData name="Alyssa Marshell" userId="a911d77e-318e-413a-8b17-b518438f6028" providerId="ADAL" clId="{C5FB5A52-080D-475A-A05A-6E3C07D352AB}" dt="2022-11-07T04:34:39.936" v="1511" actId="478"/>
          <ac:spMkLst>
            <pc:docMk/>
            <pc:sldMk cId="1210334685" sldId="333"/>
            <ac:spMk id="3" creationId="{F49DE4A3-018A-0ED3-B69B-A2F3FBC321F2}"/>
          </ac:spMkLst>
        </pc:spChg>
        <pc:spChg chg="mod">
          <ac:chgData name="Alyssa Marshell" userId="a911d77e-318e-413a-8b17-b518438f6028" providerId="ADAL" clId="{C5FB5A52-080D-475A-A05A-6E3C07D352AB}" dt="2022-11-07T00:18:36.332" v="324" actId="14100"/>
          <ac:spMkLst>
            <pc:docMk/>
            <pc:sldMk cId="1210334685" sldId="333"/>
            <ac:spMk id="4" creationId="{ED7057D3-E67B-4F2B-9270-B94D9D55FBEB}"/>
          </ac:spMkLst>
        </pc:spChg>
        <pc:spChg chg="mod">
          <ac:chgData name="Alyssa Marshell" userId="a911d77e-318e-413a-8b17-b518438f6028" providerId="ADAL" clId="{C5FB5A52-080D-475A-A05A-6E3C07D352AB}" dt="2022-11-07T00:19:10.816" v="336" actId="1036"/>
          <ac:spMkLst>
            <pc:docMk/>
            <pc:sldMk cId="1210334685" sldId="333"/>
            <ac:spMk id="10" creationId="{EFFC949D-575B-404E-9D3F-84740D42E208}"/>
          </ac:spMkLst>
        </pc:spChg>
        <pc:picChg chg="add mod">
          <ac:chgData name="Alyssa Marshell" userId="a911d77e-318e-413a-8b17-b518438f6028" providerId="ADAL" clId="{C5FB5A52-080D-475A-A05A-6E3C07D352AB}" dt="2022-11-07T00:19:02.503" v="332" actId="1038"/>
          <ac:picMkLst>
            <pc:docMk/>
            <pc:sldMk cId="1210334685" sldId="333"/>
            <ac:picMk id="5" creationId="{52E2CD5D-62C9-5C9F-433B-75F1D098DACA}"/>
          </ac:picMkLst>
        </pc:picChg>
      </pc:sldChg>
      <pc:sldChg chg="addSp delSp modSp mod modAnim">
        <pc:chgData name="Alyssa Marshell" userId="a911d77e-318e-413a-8b17-b518438f6028" providerId="ADAL" clId="{C5FB5A52-080D-475A-A05A-6E3C07D352AB}" dt="2022-11-07T04:37:52.367" v="1608" actId="1035"/>
        <pc:sldMkLst>
          <pc:docMk/>
          <pc:sldMk cId="2337291706" sldId="334"/>
        </pc:sldMkLst>
        <pc:spChg chg="del">
          <ac:chgData name="Alyssa Marshell" userId="a911d77e-318e-413a-8b17-b518438f6028" providerId="ADAL" clId="{C5FB5A52-080D-475A-A05A-6E3C07D352AB}" dt="2022-11-07T04:34:51.517" v="1512" actId="478"/>
          <ac:spMkLst>
            <pc:docMk/>
            <pc:sldMk cId="2337291706" sldId="334"/>
            <ac:spMk id="3" creationId="{76917D27-4501-439C-9CDA-FC4122594381}"/>
          </ac:spMkLst>
        </pc:spChg>
        <pc:spChg chg="mod">
          <ac:chgData name="Alyssa Marshell" userId="a911d77e-318e-413a-8b17-b518438f6028" providerId="ADAL" clId="{C5FB5A52-080D-475A-A05A-6E3C07D352AB}" dt="2022-11-07T04:35:40.783" v="1542" actId="1037"/>
          <ac:spMkLst>
            <pc:docMk/>
            <pc:sldMk cId="2337291706" sldId="334"/>
            <ac:spMk id="5" creationId="{446E0F31-A03D-6931-83D8-6FA361318D60}"/>
          </ac:spMkLst>
        </pc:spChg>
        <pc:spChg chg="mod">
          <ac:chgData name="Alyssa Marshell" userId="a911d77e-318e-413a-8b17-b518438f6028" providerId="ADAL" clId="{C5FB5A52-080D-475A-A05A-6E3C07D352AB}" dt="2022-11-07T04:37:05.363" v="1571" actId="1036"/>
          <ac:spMkLst>
            <pc:docMk/>
            <pc:sldMk cId="2337291706" sldId="334"/>
            <ac:spMk id="6" creationId="{61261600-AC95-5E23-9184-1208EC37A6D0}"/>
          </ac:spMkLst>
        </pc:spChg>
        <pc:spChg chg="mod">
          <ac:chgData name="Alyssa Marshell" userId="a911d77e-318e-413a-8b17-b518438f6028" providerId="ADAL" clId="{C5FB5A52-080D-475A-A05A-6E3C07D352AB}" dt="2022-11-07T04:37:39.784" v="1578" actId="404"/>
          <ac:spMkLst>
            <pc:docMk/>
            <pc:sldMk cId="2337291706" sldId="334"/>
            <ac:spMk id="10" creationId="{EFFC949D-575B-404E-9D3F-84740D42E208}"/>
          </ac:spMkLst>
        </pc:spChg>
        <pc:picChg chg="mod">
          <ac:chgData name="Alyssa Marshell" userId="a911d77e-318e-413a-8b17-b518438f6028" providerId="ADAL" clId="{C5FB5A52-080D-475A-A05A-6E3C07D352AB}" dt="2022-11-07T04:35:36.531" v="1529" actId="1038"/>
          <ac:picMkLst>
            <pc:docMk/>
            <pc:sldMk cId="2337291706" sldId="334"/>
            <ac:picMk id="2" creationId="{842625C6-F4E9-35BF-AA26-C732F3D36809}"/>
          </ac:picMkLst>
        </pc:picChg>
        <pc:picChg chg="add mod">
          <ac:chgData name="Alyssa Marshell" userId="a911d77e-318e-413a-8b17-b518438f6028" providerId="ADAL" clId="{C5FB5A52-080D-475A-A05A-6E3C07D352AB}" dt="2022-11-07T04:37:09.549" v="1572" actId="1076"/>
          <ac:picMkLst>
            <pc:docMk/>
            <pc:sldMk cId="2337291706" sldId="334"/>
            <ac:picMk id="7" creationId="{0C50BDAB-2FD1-F12F-8D28-0098EC2B4E4A}"/>
          </ac:picMkLst>
        </pc:picChg>
        <pc:picChg chg="add mod">
          <ac:chgData name="Alyssa Marshell" userId="a911d77e-318e-413a-8b17-b518438f6028" providerId="ADAL" clId="{C5FB5A52-080D-475A-A05A-6E3C07D352AB}" dt="2022-11-07T04:37:16.428" v="1576" actId="1038"/>
          <ac:picMkLst>
            <pc:docMk/>
            <pc:sldMk cId="2337291706" sldId="334"/>
            <ac:picMk id="8" creationId="{4C8373D5-C50C-8BCC-70DB-A4CB4CEF64A1}"/>
          </ac:picMkLst>
        </pc:picChg>
        <pc:picChg chg="add mod">
          <ac:chgData name="Alyssa Marshell" userId="a911d77e-318e-413a-8b17-b518438f6028" providerId="ADAL" clId="{C5FB5A52-080D-475A-A05A-6E3C07D352AB}" dt="2022-11-07T04:37:52.367" v="1608" actId="1035"/>
          <ac:picMkLst>
            <pc:docMk/>
            <pc:sldMk cId="2337291706" sldId="334"/>
            <ac:picMk id="9" creationId="{DBEC0B3C-2A16-24EB-CDA9-3E4B19986180}"/>
          </ac:picMkLst>
        </pc:picChg>
      </pc:sldChg>
      <pc:sldChg chg="del">
        <pc:chgData name="Alyssa Marshell" userId="a911d77e-318e-413a-8b17-b518438f6028" providerId="ADAL" clId="{C5FB5A52-080D-475A-A05A-6E3C07D352AB}" dt="2022-11-07T04:56:41.676" v="1714" actId="47"/>
        <pc:sldMkLst>
          <pc:docMk/>
          <pc:sldMk cId="253935719" sldId="383"/>
        </pc:sldMkLst>
      </pc:sldChg>
      <pc:sldChg chg="del">
        <pc:chgData name="Alyssa Marshell" userId="a911d77e-318e-413a-8b17-b518438f6028" providerId="ADAL" clId="{C5FB5A52-080D-475A-A05A-6E3C07D352AB}" dt="2022-11-07T04:56:42.494" v="1715" actId="47"/>
        <pc:sldMkLst>
          <pc:docMk/>
          <pc:sldMk cId="607662085" sldId="384"/>
        </pc:sldMkLst>
      </pc:sldChg>
      <pc:sldChg chg="del">
        <pc:chgData name="Alyssa Marshell" userId="a911d77e-318e-413a-8b17-b518438f6028" providerId="ADAL" clId="{C5FB5A52-080D-475A-A05A-6E3C07D352AB}" dt="2022-11-07T04:56:42.980" v="1716" actId="47"/>
        <pc:sldMkLst>
          <pc:docMk/>
          <pc:sldMk cId="720579694" sldId="385"/>
        </pc:sldMkLst>
      </pc:sldChg>
      <pc:sldChg chg="del">
        <pc:chgData name="Alyssa Marshell" userId="a911d77e-318e-413a-8b17-b518438f6028" providerId="ADAL" clId="{C5FB5A52-080D-475A-A05A-6E3C07D352AB}" dt="2022-11-03T22:38:29.603" v="227" actId="47"/>
        <pc:sldMkLst>
          <pc:docMk/>
          <pc:sldMk cId="3308030362" sldId="387"/>
        </pc:sldMkLst>
      </pc:sldChg>
      <pc:sldChg chg="del">
        <pc:chgData name="Alyssa Marshell" userId="a911d77e-318e-413a-8b17-b518438f6028" providerId="ADAL" clId="{C5FB5A52-080D-475A-A05A-6E3C07D352AB}" dt="2022-11-07T04:56:43.481" v="1717" actId="47"/>
        <pc:sldMkLst>
          <pc:docMk/>
          <pc:sldMk cId="2560039840" sldId="388"/>
        </pc:sldMkLst>
      </pc:sldChg>
      <pc:sldChg chg="delSp mod">
        <pc:chgData name="Alyssa Marshell" userId="a911d77e-318e-413a-8b17-b518438f6028" providerId="ADAL" clId="{C5FB5A52-080D-475A-A05A-6E3C07D352AB}" dt="2022-11-07T04:34:22.464" v="1508" actId="478"/>
        <pc:sldMkLst>
          <pc:docMk/>
          <pc:sldMk cId="1436155055" sldId="390"/>
        </pc:sldMkLst>
        <pc:spChg chg="del">
          <ac:chgData name="Alyssa Marshell" userId="a911d77e-318e-413a-8b17-b518438f6028" providerId="ADAL" clId="{C5FB5A52-080D-475A-A05A-6E3C07D352AB}" dt="2022-11-07T04:34:22.464" v="1508" actId="478"/>
          <ac:spMkLst>
            <pc:docMk/>
            <pc:sldMk cId="1436155055" sldId="390"/>
            <ac:spMk id="3" creationId="{0C7C7F1A-5DA2-3466-214E-E9BF284F1CC7}"/>
          </ac:spMkLst>
        </pc:spChg>
      </pc:sldChg>
      <pc:sldChg chg="delSp mod">
        <pc:chgData name="Alyssa Marshell" userId="a911d77e-318e-413a-8b17-b518438f6028" providerId="ADAL" clId="{C5FB5A52-080D-475A-A05A-6E3C07D352AB}" dt="2022-11-07T04:42:45.943" v="1662" actId="478"/>
        <pc:sldMkLst>
          <pc:docMk/>
          <pc:sldMk cId="4150614726" sldId="391"/>
        </pc:sldMkLst>
        <pc:spChg chg="del">
          <ac:chgData name="Alyssa Marshell" userId="a911d77e-318e-413a-8b17-b518438f6028" providerId="ADAL" clId="{C5FB5A52-080D-475A-A05A-6E3C07D352AB}" dt="2022-11-07T04:42:45.943" v="1662" actId="478"/>
          <ac:spMkLst>
            <pc:docMk/>
            <pc:sldMk cId="4150614726" sldId="391"/>
            <ac:spMk id="8" creationId="{F9FDCAF1-AE37-500D-9E44-17DA52D63ED0}"/>
          </ac:spMkLst>
        </pc:spChg>
      </pc:sldChg>
      <pc:sldChg chg="delSp modSp add del mod">
        <pc:chgData name="Alyssa Marshell" userId="a911d77e-318e-413a-8b17-b518438f6028" providerId="ADAL" clId="{C5FB5A52-080D-475A-A05A-6E3C07D352AB}" dt="2022-11-07T04:39:18.599" v="1623" actId="478"/>
        <pc:sldMkLst>
          <pc:docMk/>
          <pc:sldMk cId="2099146390" sldId="392"/>
        </pc:sldMkLst>
        <pc:spChg chg="del">
          <ac:chgData name="Alyssa Marshell" userId="a911d77e-318e-413a-8b17-b518438f6028" providerId="ADAL" clId="{C5FB5A52-080D-475A-A05A-6E3C07D352AB}" dt="2022-11-07T04:15:44.971" v="1059" actId="478"/>
          <ac:spMkLst>
            <pc:docMk/>
            <pc:sldMk cId="2099146390" sldId="392"/>
            <ac:spMk id="2" creationId="{28265D72-EC9E-CF3E-B9D1-51B2E7DF83BA}"/>
          </ac:spMkLst>
        </pc:spChg>
        <pc:spChg chg="mod">
          <ac:chgData name="Alyssa Marshell" userId="a911d77e-318e-413a-8b17-b518438f6028" providerId="ADAL" clId="{C5FB5A52-080D-475A-A05A-6E3C07D352AB}" dt="2022-11-07T02:31:13.792" v="522" actId="20577"/>
          <ac:spMkLst>
            <pc:docMk/>
            <pc:sldMk cId="2099146390" sldId="392"/>
            <ac:spMk id="9" creationId="{2762EC92-76FB-4893-886A-B22A24709B05}"/>
          </ac:spMkLst>
        </pc:spChg>
        <pc:spChg chg="del">
          <ac:chgData name="Alyssa Marshell" userId="a911d77e-318e-413a-8b17-b518438f6028" providerId="ADAL" clId="{C5FB5A52-080D-475A-A05A-6E3C07D352AB}" dt="2022-11-07T04:39:18.599" v="1623" actId="478"/>
          <ac:spMkLst>
            <pc:docMk/>
            <pc:sldMk cId="2099146390" sldId="392"/>
            <ac:spMk id="15" creationId="{4AE9E9EF-7A36-4E0F-A540-8254FB1EB6AD}"/>
          </ac:spMkLst>
        </pc:spChg>
        <pc:spChg chg="mod">
          <ac:chgData name="Alyssa Marshell" userId="a911d77e-318e-413a-8b17-b518438f6028" providerId="ADAL" clId="{C5FB5A52-080D-475A-A05A-6E3C07D352AB}" dt="2022-11-03T22:31:20.496" v="81" actId="20577"/>
          <ac:spMkLst>
            <pc:docMk/>
            <pc:sldMk cId="2099146390" sldId="392"/>
            <ac:spMk id="17" creationId="{4C63E73B-20CA-F942-5229-D846659ED19C}"/>
          </ac:spMkLst>
        </pc:spChg>
        <pc:graphicFrameChg chg="mod modGraphic">
          <ac:chgData name="Alyssa Marshell" userId="a911d77e-318e-413a-8b17-b518438f6028" providerId="ADAL" clId="{C5FB5A52-080D-475A-A05A-6E3C07D352AB}" dt="2022-11-07T02:30:59.646" v="511" actId="403"/>
          <ac:graphicFrameMkLst>
            <pc:docMk/>
            <pc:sldMk cId="2099146390" sldId="392"/>
            <ac:graphicFrameMk id="3" creationId="{F1B6CA2E-4D2F-E40C-A4A8-7C4A34C9E469}"/>
          </ac:graphicFrameMkLst>
        </pc:graphicFrameChg>
        <pc:picChg chg="mod">
          <ac:chgData name="Alyssa Marshell" userId="a911d77e-318e-413a-8b17-b518438f6028" providerId="ADAL" clId="{C5FB5A52-080D-475A-A05A-6E3C07D352AB}" dt="2022-11-07T04:39:15.673" v="1622" actId="1035"/>
          <ac:picMkLst>
            <pc:docMk/>
            <pc:sldMk cId="2099146390" sldId="392"/>
            <ac:picMk id="16" creationId="{E877225E-18CB-9EAF-B8F9-658188FBEA91}"/>
          </ac:picMkLst>
        </pc:picChg>
      </pc:sldChg>
      <pc:sldChg chg="del">
        <pc:chgData name="Alyssa Marshell" userId="a911d77e-318e-413a-8b17-b518438f6028" providerId="ADAL" clId="{C5FB5A52-080D-475A-A05A-6E3C07D352AB}" dt="2022-11-03T22:27:08.381" v="42" actId="47"/>
        <pc:sldMkLst>
          <pc:docMk/>
          <pc:sldMk cId="1292628919" sldId="393"/>
        </pc:sldMkLst>
      </pc:sldChg>
      <pc:sldChg chg="addSp modSp mod modAnim">
        <pc:chgData name="Alyssa Marshell" userId="a911d77e-318e-413a-8b17-b518438f6028" providerId="ADAL" clId="{C5FB5A52-080D-475A-A05A-6E3C07D352AB}" dt="2022-11-07T04:52:45.338" v="1713" actId="1035"/>
        <pc:sldMkLst>
          <pc:docMk/>
          <pc:sldMk cId="855648505" sldId="394"/>
        </pc:sldMkLst>
        <pc:spChg chg="add mod">
          <ac:chgData name="Alyssa Marshell" userId="a911d77e-318e-413a-8b17-b518438f6028" providerId="ADAL" clId="{C5FB5A52-080D-475A-A05A-6E3C07D352AB}" dt="2022-11-07T04:12:09.224" v="1020" actId="208"/>
          <ac:spMkLst>
            <pc:docMk/>
            <pc:sldMk cId="855648505" sldId="394"/>
            <ac:spMk id="7" creationId="{85556CFF-4A2D-14F8-D6D5-C29A7AC59656}"/>
          </ac:spMkLst>
        </pc:spChg>
        <pc:spChg chg="add mod">
          <ac:chgData name="Alyssa Marshell" userId="a911d77e-318e-413a-8b17-b518438f6028" providerId="ADAL" clId="{C5FB5A52-080D-475A-A05A-6E3C07D352AB}" dt="2022-11-07T04:11:08.397" v="1017" actId="1035"/>
          <ac:spMkLst>
            <pc:docMk/>
            <pc:sldMk cId="855648505" sldId="394"/>
            <ac:spMk id="8" creationId="{8A58D372-9195-14C5-6782-F325BF655379}"/>
          </ac:spMkLst>
        </pc:spChg>
        <pc:spChg chg="add mod">
          <ac:chgData name="Alyssa Marshell" userId="a911d77e-318e-413a-8b17-b518438f6028" providerId="ADAL" clId="{C5FB5A52-080D-475A-A05A-6E3C07D352AB}" dt="2022-11-07T04:05:48.280" v="729" actId="1038"/>
          <ac:spMkLst>
            <pc:docMk/>
            <pc:sldMk cId="855648505" sldId="394"/>
            <ac:spMk id="9" creationId="{CF1BEBCD-FEB7-B261-8236-5EAB4DF9EB8D}"/>
          </ac:spMkLst>
        </pc:spChg>
        <pc:spChg chg="mod">
          <ac:chgData name="Alyssa Marshell" userId="a911d77e-318e-413a-8b17-b518438f6028" providerId="ADAL" clId="{C5FB5A52-080D-475A-A05A-6E3C07D352AB}" dt="2022-11-07T04:23:36.228" v="1202" actId="20577"/>
          <ac:spMkLst>
            <pc:docMk/>
            <pc:sldMk cId="855648505" sldId="394"/>
            <ac:spMk id="10" creationId="{EFFC949D-575B-404E-9D3F-84740D42E208}"/>
          </ac:spMkLst>
        </pc:spChg>
        <pc:spChg chg="add mod">
          <ac:chgData name="Alyssa Marshell" userId="a911d77e-318e-413a-8b17-b518438f6028" providerId="ADAL" clId="{C5FB5A52-080D-475A-A05A-6E3C07D352AB}" dt="2022-11-07T04:09:31.262" v="971" actId="1035"/>
          <ac:spMkLst>
            <pc:docMk/>
            <pc:sldMk cId="855648505" sldId="394"/>
            <ac:spMk id="11" creationId="{DB197AFE-1688-9077-4557-B2345BA81934}"/>
          </ac:spMkLst>
        </pc:spChg>
        <pc:spChg chg="add mod">
          <ac:chgData name="Alyssa Marshell" userId="a911d77e-318e-413a-8b17-b518438f6028" providerId="ADAL" clId="{C5FB5A52-080D-475A-A05A-6E3C07D352AB}" dt="2022-11-07T04:09:49.279" v="983" actId="1036"/>
          <ac:spMkLst>
            <pc:docMk/>
            <pc:sldMk cId="855648505" sldId="394"/>
            <ac:spMk id="12" creationId="{D29426D6-069B-F6D2-4169-349E41D27A3C}"/>
          </ac:spMkLst>
        </pc:spChg>
        <pc:spChg chg="add mod">
          <ac:chgData name="Alyssa Marshell" userId="a911d77e-318e-413a-8b17-b518438f6028" providerId="ADAL" clId="{C5FB5A52-080D-475A-A05A-6E3C07D352AB}" dt="2022-11-07T04:09:40.744" v="978" actId="1038"/>
          <ac:spMkLst>
            <pc:docMk/>
            <pc:sldMk cId="855648505" sldId="394"/>
            <ac:spMk id="13" creationId="{602ED003-CA24-6234-C6E7-717C37184B8C}"/>
          </ac:spMkLst>
        </pc:spChg>
        <pc:spChg chg="add mod">
          <ac:chgData name="Alyssa Marshell" userId="a911d77e-318e-413a-8b17-b518438f6028" providerId="ADAL" clId="{C5FB5A52-080D-475A-A05A-6E3C07D352AB}" dt="2022-11-07T04:09:20.987" v="965" actId="1035"/>
          <ac:spMkLst>
            <pc:docMk/>
            <pc:sldMk cId="855648505" sldId="394"/>
            <ac:spMk id="14" creationId="{36D919E5-B176-00C7-8095-5BFEBA012A29}"/>
          </ac:spMkLst>
        </pc:spChg>
        <pc:spChg chg="add mod">
          <ac:chgData name="Alyssa Marshell" userId="a911d77e-318e-413a-8b17-b518438f6028" providerId="ADAL" clId="{C5FB5A52-080D-475A-A05A-6E3C07D352AB}" dt="2022-11-07T04:09:59.774" v="990" actId="1037"/>
          <ac:spMkLst>
            <pc:docMk/>
            <pc:sldMk cId="855648505" sldId="394"/>
            <ac:spMk id="15" creationId="{32CEF02C-3C75-EEA6-602E-57FE26373533}"/>
          </ac:spMkLst>
        </pc:spChg>
        <pc:spChg chg="mod">
          <ac:chgData name="Alyssa Marshell" userId="a911d77e-318e-413a-8b17-b518438f6028" providerId="ADAL" clId="{C5FB5A52-080D-475A-A05A-6E3C07D352AB}" dt="2022-11-07T04:52:45.338" v="1713" actId="1035"/>
          <ac:spMkLst>
            <pc:docMk/>
            <pc:sldMk cId="855648505" sldId="394"/>
            <ac:spMk id="18" creationId="{41113BEB-21ED-765D-5C54-15D21839AAAF}"/>
          </ac:spMkLst>
        </pc:spChg>
        <pc:picChg chg="add mod">
          <ac:chgData name="Alyssa Marshell" userId="a911d77e-318e-413a-8b17-b518438f6028" providerId="ADAL" clId="{C5FB5A52-080D-475A-A05A-6E3C07D352AB}" dt="2022-11-07T04:10:40.711" v="999" actId="1038"/>
          <ac:picMkLst>
            <pc:docMk/>
            <pc:sldMk cId="855648505" sldId="394"/>
            <ac:picMk id="5" creationId="{C1A823A0-7EBD-6101-B20D-D9F04BBA0BA5}"/>
          </ac:picMkLst>
        </pc:picChg>
        <pc:picChg chg="add mod">
          <ac:chgData name="Alyssa Marshell" userId="a911d77e-318e-413a-8b17-b518438f6028" providerId="ADAL" clId="{C5FB5A52-080D-475A-A05A-6E3C07D352AB}" dt="2022-11-07T04:52:34.668" v="1701"/>
          <ac:picMkLst>
            <pc:docMk/>
            <pc:sldMk cId="855648505" sldId="394"/>
            <ac:picMk id="19" creationId="{D8FC25B3-FD61-30AE-B303-AFB38589B6E3}"/>
          </ac:picMkLst>
        </pc:picChg>
        <pc:picChg chg="add mod">
          <ac:chgData name="Alyssa Marshell" userId="a911d77e-318e-413a-8b17-b518438f6028" providerId="ADAL" clId="{C5FB5A52-080D-475A-A05A-6E3C07D352AB}" dt="2022-11-07T04:52:34.668" v="1701"/>
          <ac:picMkLst>
            <pc:docMk/>
            <pc:sldMk cId="855648505" sldId="394"/>
            <ac:picMk id="20" creationId="{FCA8058F-35DA-1E25-8683-35DB4689726E}"/>
          </ac:picMkLst>
        </pc:picChg>
        <pc:cxnChg chg="add mod">
          <ac:chgData name="Alyssa Marshell" userId="a911d77e-318e-413a-8b17-b518438f6028" providerId="ADAL" clId="{C5FB5A52-080D-475A-A05A-6E3C07D352AB}" dt="2022-11-07T04:09:05.602" v="959" actId="1037"/>
          <ac:cxnSpMkLst>
            <pc:docMk/>
            <pc:sldMk cId="855648505" sldId="394"/>
            <ac:cxnSpMk id="17" creationId="{EEDF81E6-3464-0AA3-4122-160358D3A6B6}"/>
          </ac:cxnSpMkLst>
        </pc:cxnChg>
      </pc:sldChg>
      <pc:sldChg chg="addSp delSp modSp mod">
        <pc:chgData name="Alyssa Marshell" userId="a911d77e-318e-413a-8b17-b518438f6028" providerId="ADAL" clId="{C5FB5A52-080D-475A-A05A-6E3C07D352AB}" dt="2022-11-07T04:26:05.832" v="1227" actId="20577"/>
        <pc:sldMkLst>
          <pc:docMk/>
          <pc:sldMk cId="2061572711" sldId="395"/>
        </pc:sldMkLst>
        <pc:spChg chg="del">
          <ac:chgData name="Alyssa Marshell" userId="a911d77e-318e-413a-8b17-b518438f6028" providerId="ADAL" clId="{C5FB5A52-080D-475A-A05A-6E3C07D352AB}" dt="2022-11-07T04:14:14.174" v="1056" actId="478"/>
          <ac:spMkLst>
            <pc:docMk/>
            <pc:sldMk cId="2061572711" sldId="395"/>
            <ac:spMk id="3" creationId="{76917D27-4501-439C-9CDA-FC4122594381}"/>
          </ac:spMkLst>
        </pc:spChg>
        <pc:spChg chg="mod">
          <ac:chgData name="Alyssa Marshell" userId="a911d77e-318e-413a-8b17-b518438f6028" providerId="ADAL" clId="{C5FB5A52-080D-475A-A05A-6E3C07D352AB}" dt="2022-11-07T04:26:05.832" v="1227" actId="20577"/>
          <ac:spMkLst>
            <pc:docMk/>
            <pc:sldMk cId="2061572711" sldId="395"/>
            <ac:spMk id="10" creationId="{EFFC949D-575B-404E-9D3F-84740D42E208}"/>
          </ac:spMkLst>
        </pc:spChg>
        <pc:picChg chg="add mod">
          <ac:chgData name="Alyssa Marshell" userId="a911d77e-318e-413a-8b17-b518438f6028" providerId="ADAL" clId="{C5FB5A52-080D-475A-A05A-6E3C07D352AB}" dt="2022-11-07T02:35:50.018" v="554" actId="1035"/>
          <ac:picMkLst>
            <pc:docMk/>
            <pc:sldMk cId="2061572711" sldId="395"/>
            <ac:picMk id="5" creationId="{280187BF-036E-DDA4-4452-60AB2EF9D97D}"/>
          </ac:picMkLst>
        </pc:picChg>
        <pc:picChg chg="add mod">
          <ac:chgData name="Alyssa Marshell" userId="a911d77e-318e-413a-8b17-b518438f6028" providerId="ADAL" clId="{C5FB5A52-080D-475A-A05A-6E3C07D352AB}" dt="2022-11-07T02:35:14.390" v="551" actId="1037"/>
          <ac:picMkLst>
            <pc:docMk/>
            <pc:sldMk cId="2061572711" sldId="395"/>
            <ac:picMk id="8" creationId="{D29CDC2E-7CFD-F22F-C646-E4EED9AADA36}"/>
          </ac:picMkLst>
        </pc:picChg>
      </pc:sldChg>
      <pc:sldChg chg="modSp mod modAnim">
        <pc:chgData name="Alyssa Marshell" userId="a911d77e-318e-413a-8b17-b518438f6028" providerId="ADAL" clId="{C5FB5A52-080D-475A-A05A-6E3C07D352AB}" dt="2022-11-07T04:42:25.049" v="1661" actId="1036"/>
        <pc:sldMkLst>
          <pc:docMk/>
          <pc:sldMk cId="2763636231" sldId="398"/>
        </pc:sldMkLst>
        <pc:spChg chg="mod">
          <ac:chgData name="Alyssa Marshell" userId="a911d77e-318e-413a-8b17-b518438f6028" providerId="ADAL" clId="{C5FB5A52-080D-475A-A05A-6E3C07D352AB}" dt="2022-11-07T04:42:25.049" v="1661" actId="1036"/>
          <ac:spMkLst>
            <pc:docMk/>
            <pc:sldMk cId="2763636231" sldId="398"/>
            <ac:spMk id="2" creationId="{F08FC7F0-16F2-9C0C-5AFF-459E0DFC7801}"/>
          </ac:spMkLst>
        </pc:spChg>
      </pc:sldChg>
      <pc:sldChg chg="del">
        <pc:chgData name="Alyssa Marshell" userId="a911d77e-318e-413a-8b17-b518438f6028" providerId="ADAL" clId="{C5FB5A52-080D-475A-A05A-6E3C07D352AB}" dt="2022-11-03T22:30:01.176" v="46" actId="47"/>
        <pc:sldMkLst>
          <pc:docMk/>
          <pc:sldMk cId="2663719333" sldId="399"/>
        </pc:sldMkLst>
      </pc:sldChg>
      <pc:sldChg chg="delSp modSp add mod">
        <pc:chgData name="Alyssa Marshell" userId="a911d77e-318e-413a-8b17-b518438f6028" providerId="ADAL" clId="{C5FB5A52-080D-475A-A05A-6E3C07D352AB}" dt="2022-11-07T04:14:29.511" v="1057" actId="478"/>
        <pc:sldMkLst>
          <pc:docMk/>
          <pc:sldMk cId="739703559" sldId="400"/>
        </pc:sldMkLst>
        <pc:spChg chg="del">
          <ac:chgData name="Alyssa Marshell" userId="a911d77e-318e-413a-8b17-b518438f6028" providerId="ADAL" clId="{C5FB5A52-080D-475A-A05A-6E3C07D352AB}" dt="2022-11-07T04:14:29.511" v="1057" actId="478"/>
          <ac:spMkLst>
            <pc:docMk/>
            <pc:sldMk cId="739703559" sldId="400"/>
            <ac:spMk id="2" creationId="{CDE16683-A0B7-D612-DB5C-7076FDB2F0D0}"/>
          </ac:spMkLst>
        </pc:spChg>
        <pc:spChg chg="mod">
          <ac:chgData name="Alyssa Marshell" userId="a911d77e-318e-413a-8b17-b518438f6028" providerId="ADAL" clId="{C5FB5A52-080D-475A-A05A-6E3C07D352AB}" dt="2022-11-07T03:27:08.341" v="656" actId="13926"/>
          <ac:spMkLst>
            <pc:docMk/>
            <pc:sldMk cId="739703559" sldId="400"/>
            <ac:spMk id="21" creationId="{C8C60AB5-9303-740A-3D45-27594E09D2D1}"/>
          </ac:spMkLst>
        </pc:spChg>
      </pc:sldChg>
      <pc:sldChg chg="delSp add mod">
        <pc:chgData name="Alyssa Marshell" userId="a911d77e-318e-413a-8b17-b518438f6028" providerId="ADAL" clId="{C5FB5A52-080D-475A-A05A-6E3C07D352AB}" dt="2022-11-07T04:15:38.109" v="1058" actId="478"/>
        <pc:sldMkLst>
          <pc:docMk/>
          <pc:sldMk cId="6223636" sldId="401"/>
        </pc:sldMkLst>
        <pc:spChg chg="del">
          <ac:chgData name="Alyssa Marshell" userId="a911d77e-318e-413a-8b17-b518438f6028" providerId="ADAL" clId="{C5FB5A52-080D-475A-A05A-6E3C07D352AB}" dt="2022-11-07T04:15:38.109" v="1058" actId="478"/>
          <ac:spMkLst>
            <pc:docMk/>
            <pc:sldMk cId="6223636" sldId="401"/>
            <ac:spMk id="2" creationId="{CDE16683-A0B7-D612-DB5C-7076FDB2F0D0}"/>
          </ac:spMkLst>
        </pc:spChg>
      </pc:sldChg>
      <pc:sldChg chg="delSp add mod setBg">
        <pc:chgData name="Alyssa Marshell" userId="a911d77e-318e-413a-8b17-b518438f6028" providerId="ADAL" clId="{C5FB5A52-080D-475A-A05A-6E3C07D352AB}" dt="2022-11-07T04:16:00.036" v="1061" actId="478"/>
        <pc:sldMkLst>
          <pc:docMk/>
          <pc:sldMk cId="974175203" sldId="402"/>
        </pc:sldMkLst>
        <pc:spChg chg="del">
          <ac:chgData name="Alyssa Marshell" userId="a911d77e-318e-413a-8b17-b518438f6028" providerId="ADAL" clId="{C5FB5A52-080D-475A-A05A-6E3C07D352AB}" dt="2022-11-07T04:16:00.036" v="1061" actId="478"/>
          <ac:spMkLst>
            <pc:docMk/>
            <pc:sldMk cId="974175203" sldId="402"/>
            <ac:spMk id="3" creationId="{3C6DD796-E543-EED4-B2DF-8474327838E5}"/>
          </ac:spMkLst>
        </pc:spChg>
      </pc:sldChg>
      <pc:sldChg chg="add del">
        <pc:chgData name="Alyssa Marshell" userId="a911d77e-318e-413a-8b17-b518438f6028" providerId="ADAL" clId="{C5FB5A52-080D-475A-A05A-6E3C07D352AB}" dt="2022-11-03T22:31:03.899" v="50" actId="47"/>
        <pc:sldMkLst>
          <pc:docMk/>
          <pc:sldMk cId="3784766451" sldId="402"/>
        </pc:sldMkLst>
      </pc:sldChg>
      <pc:sldChg chg="delSp modSp add mod">
        <pc:chgData name="Alyssa Marshell" userId="a911d77e-318e-413a-8b17-b518438f6028" providerId="ADAL" clId="{C5FB5A52-080D-475A-A05A-6E3C07D352AB}" dt="2022-11-07T04:42:58.459" v="1663" actId="478"/>
        <pc:sldMkLst>
          <pc:docMk/>
          <pc:sldMk cId="3694018902" sldId="403"/>
        </pc:sldMkLst>
        <pc:spChg chg="del">
          <ac:chgData name="Alyssa Marshell" userId="a911d77e-318e-413a-8b17-b518438f6028" providerId="ADAL" clId="{C5FB5A52-080D-475A-A05A-6E3C07D352AB}" dt="2022-11-07T04:42:58.459" v="1663" actId="478"/>
          <ac:spMkLst>
            <pc:docMk/>
            <pc:sldMk cId="3694018902" sldId="403"/>
            <ac:spMk id="2" creationId="{665E06AE-552E-02F6-67A6-9EEA5D07AD6A}"/>
          </ac:spMkLst>
        </pc:spChg>
        <pc:spChg chg="mod">
          <ac:chgData name="Alyssa Marshell" userId="a911d77e-318e-413a-8b17-b518438f6028" providerId="ADAL" clId="{C5FB5A52-080D-475A-A05A-6E3C07D352AB}" dt="2022-11-07T02:41:14.117" v="654" actId="207"/>
          <ac:spMkLst>
            <pc:docMk/>
            <pc:sldMk cId="3694018902" sldId="403"/>
            <ac:spMk id="7" creationId="{97C88E0E-84F3-420B-B566-26BFEC352C74}"/>
          </ac:spMkLst>
        </pc:spChg>
      </pc:sldChg>
      <pc:sldChg chg="delSp add mod">
        <pc:chgData name="Alyssa Marshell" userId="a911d77e-318e-413a-8b17-b518438f6028" providerId="ADAL" clId="{C5FB5A52-080D-475A-A05A-6E3C07D352AB}" dt="2022-11-07T04:41:40.052" v="1624" actId="478"/>
        <pc:sldMkLst>
          <pc:docMk/>
          <pc:sldMk cId="1429975218" sldId="404"/>
        </pc:sldMkLst>
        <pc:spChg chg="del">
          <ac:chgData name="Alyssa Marshell" userId="a911d77e-318e-413a-8b17-b518438f6028" providerId="ADAL" clId="{C5FB5A52-080D-475A-A05A-6E3C07D352AB}" dt="2022-11-07T04:41:40.052" v="1624" actId="478"/>
          <ac:spMkLst>
            <pc:docMk/>
            <pc:sldMk cId="1429975218" sldId="404"/>
            <ac:spMk id="2" creationId="{D688802A-6F06-74D8-6B56-865E2B917F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87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258763"/>
          </a:xfrm>
          <a:prstGeom prst="rect">
            <a:avLst/>
          </a:prstGeom>
        </p:spPr>
        <p:txBody>
          <a:bodyPr vert="horz" lIns="91440" tIns="45720" rIns="91440" bIns="45720" rtlCol="0"/>
          <a:lstStyle>
            <a:lvl1pPr algn="r">
              <a:defRPr sz="1200"/>
            </a:lvl1pPr>
          </a:lstStyle>
          <a:p>
            <a:fld id="{E8A1259E-E7D1-FE4C-908A-9A2CA9209026}" type="datetimeFigureOut">
              <a:rPr lang="en-US" smtClean="0"/>
              <a:t>7/31/2023</a:t>
            </a:fld>
            <a:endParaRPr lang="en-US" dirty="0"/>
          </a:p>
        </p:txBody>
      </p:sp>
      <p:sp>
        <p:nvSpPr>
          <p:cNvPr id="4" name="Slide Image Placeholder 3"/>
          <p:cNvSpPr>
            <a:spLocks noGrp="1" noRot="1" noChangeAspect="1"/>
          </p:cNvSpPr>
          <p:nvPr>
            <p:ph type="sldImg" idx="2"/>
          </p:nvPr>
        </p:nvSpPr>
        <p:spPr>
          <a:xfrm>
            <a:off x="3030538" y="644525"/>
            <a:ext cx="3082925" cy="17367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2478088"/>
            <a:ext cx="7315200" cy="20288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91088"/>
            <a:ext cx="3962400" cy="25876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4891088"/>
            <a:ext cx="3962400" cy="258762"/>
          </a:xfrm>
          <a:prstGeom prst="rect">
            <a:avLst/>
          </a:prstGeom>
        </p:spPr>
        <p:txBody>
          <a:bodyPr vert="horz" lIns="91440" tIns="45720" rIns="91440" bIns="45720" rtlCol="0" anchor="b"/>
          <a:lstStyle>
            <a:lvl1pPr algn="r">
              <a:defRPr sz="1200"/>
            </a:lvl1pPr>
          </a:lstStyle>
          <a:p>
            <a:fld id="{8636B464-639F-D248-8C25-AF3527372E27}" type="slidenum">
              <a:rPr lang="en-US" smtClean="0"/>
              <a:t>‹#›</a:t>
            </a:fld>
            <a:endParaRPr lang="en-US" dirty="0"/>
          </a:p>
        </p:txBody>
      </p:sp>
    </p:spTree>
    <p:extLst>
      <p:ext uri="{BB962C8B-B14F-4D97-AF65-F5344CB8AC3E}">
        <p14:creationId xmlns:p14="http://schemas.microsoft.com/office/powerpoint/2010/main" val="166633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_ENREF_1"/><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_ENREF_1"/><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_ENREF_1"/><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late 2015, management changers were introduced to improve status: (1) include in min size limit, introduction of (2) daily bag limit, (3) possession limit. Some evidence of stock recovery but fishing mortality of females remains very high, so high risk of recruitment impairment.</a:t>
            </a:r>
          </a:p>
          <a:p>
            <a:r>
              <a:rPr lang="en-AU" dirty="0"/>
              <a:t>The main impact on Southern Sand Flathead stocks is from the recreational sector with commercial catches estimated to represent less than 2% of the combined total catch. Due to an absence of targeting among commercial fishers, a Southern Sand Flathead fishery-independent survey commenced in 2012 to support the assessment of this species. </a:t>
            </a:r>
          </a:p>
        </p:txBody>
      </p:sp>
      <p:sp>
        <p:nvSpPr>
          <p:cNvPr id="4" name="Slide Number Placeholder 3"/>
          <p:cNvSpPr>
            <a:spLocks noGrp="1"/>
          </p:cNvSpPr>
          <p:nvPr>
            <p:ph type="sldNum" sz="quarter" idx="5"/>
          </p:nvPr>
        </p:nvSpPr>
        <p:spPr/>
        <p:txBody>
          <a:bodyPr/>
          <a:lstStyle/>
          <a:p>
            <a:fld id="{8636B464-639F-D248-8C25-AF3527372E27}" type="slidenum">
              <a:rPr lang="en-US" smtClean="0"/>
              <a:t>3</a:t>
            </a:fld>
            <a:endParaRPr lang="en-US"/>
          </a:p>
        </p:txBody>
      </p:sp>
    </p:spTree>
    <p:extLst>
      <p:ext uri="{BB962C8B-B14F-4D97-AF65-F5344CB8AC3E}">
        <p14:creationId xmlns:p14="http://schemas.microsoft.com/office/powerpoint/2010/main" val="1728036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80340">
              <a:lnSpc>
                <a:spcPct val="200000"/>
              </a:lnSpc>
              <a:spcBef>
                <a:spcPts val="1200"/>
              </a:spcBef>
              <a:spcAft>
                <a:spcPts val="1200"/>
              </a:spcAft>
            </a:pP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Age estimates were generated for 321 Sand Flathead sampled in 2021. The oldest individuals were two 10 + year old males captured in Frederick Henry Bay (307mm and 291 TL).  The largest fish aged was 400mm TL (8+ year old) female captured in Great Oyster Bay.  The youngest fish encountered were 2+ year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olds</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collected in the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D’Entrecasteaux</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Channel, Frederick Henry Bay and Great Oyster Bay. (Table 5). The abundance and proportion of females declines rapidly in the older age classes reflecting the earlier exposure to the fishery of females due to their faster growth rate (Fig. 5) (</a:t>
            </a:r>
            <a:r>
              <a:rPr lang="en-AU" sz="18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file" tooltip="Ewing, 2014 #81"/>
              </a:rPr>
              <a:t>Ewing and Lyle 2014</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AU" sz="1800" dirty="0">
              <a:effectLst/>
              <a:latin typeface="Gill Sans MT" panose="020B05020201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Parameter estimates for the Von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Bertalanffy</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growth functions are presented in Table 6 and length-at-age data are presented by region in Fig. 6.  Females grow more quickly to higher asymptotic lengths than males in each region.  Estimated age at the MSL (320 mm TL) also display clear sex differences, with the oldest average female age at MSL (11 years in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D’Entrecasteaux</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Channel) and male estimated age never reaching the MSL in any region.  </a:t>
            </a:r>
            <a:endParaRPr lang="en-AU" sz="1800" dirty="0">
              <a:effectLst/>
              <a:latin typeface="Gill Sans MT" panose="020B0502020104020203" pitchFamily="34" charset="0"/>
              <a:ea typeface="Times New Roman" panose="02020603050405020304" pitchFamily="18" charset="0"/>
              <a:cs typeface="Times New Roman" panose="02020603050405020304" pitchFamily="18" charset="0"/>
            </a:endParaRPr>
          </a:p>
          <a:p>
            <a:endParaRPr lang="en-AU" sz="2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36B464-639F-D248-8C25-AF3527372E27}" type="slidenum">
              <a:rPr lang="en-US" smtClean="0"/>
              <a:t>12</a:t>
            </a:fld>
            <a:endParaRPr lang="en-US" dirty="0"/>
          </a:p>
        </p:txBody>
      </p:sp>
    </p:spTree>
    <p:extLst>
      <p:ext uri="{BB962C8B-B14F-4D97-AF65-F5344CB8AC3E}">
        <p14:creationId xmlns:p14="http://schemas.microsoft.com/office/powerpoint/2010/main" val="115431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80340">
              <a:lnSpc>
                <a:spcPct val="200000"/>
              </a:lnSpc>
              <a:spcBef>
                <a:spcPts val="300"/>
              </a:spcBef>
              <a:spcAft>
                <a:spcPts val="2400"/>
              </a:spcAft>
            </a:pPr>
            <a:r>
              <a:rPr lang="en-A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Fig. 8.</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Sand Flathead fishing mortality estimates by region for the years prior to the increase in the MSL (2012-15), following the increase (2017/18) and in the last three seasons (2019-21).</a:t>
            </a:r>
          </a:p>
          <a:p>
            <a:pPr marL="0" marR="180340" lvl="0" indent="0" algn="l" defTabSz="914400" rtl="0" eaLnBrk="1" fontAlgn="auto" latinLnBrk="0" hangingPunct="1">
              <a:lnSpc>
                <a:spcPct val="200000"/>
              </a:lnSpc>
              <a:spcBef>
                <a:spcPts val="300"/>
              </a:spcBef>
              <a:spcAft>
                <a:spcPts val="2400"/>
              </a:spcAft>
              <a:buClrTx/>
              <a:buSzTx/>
              <a:buFontTx/>
              <a:buNone/>
              <a:tabLst/>
              <a:defRPr/>
            </a:pP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Estimates of </a:t>
            </a:r>
            <a:r>
              <a:rPr lang="en-A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 </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from the periods prior to the increase in the MSL (2012-15), immediately following the increase (2017 &amp; 2018), and in the three most recent assessment years (2019,2020 &amp; 2021), are presented in Table 7 and Fig. 9.  The overall fishing mortality rate for females was highest prior to the increase in the MSL (over three times M) but has stabilised at a lower level (about two times M) in subsequent years (Table 7). Fishing mortality for males has tended to remain stable through time, at a rate slightly higher than M.  While there is some regional variability in mortality rates the trends through time are relatively consistent (Fig. 8).  </a:t>
            </a:r>
            <a:endParaRPr lang="en-AU" sz="1800" dirty="0">
              <a:effectLst/>
              <a:latin typeface="Gill Sans MT" panose="020B0502020104020203" pitchFamily="34" charset="0"/>
              <a:ea typeface="Times New Roman" panose="02020603050405020304" pitchFamily="18" charset="0"/>
              <a:cs typeface="Times New Roman" panose="02020603050405020304" pitchFamily="18" charset="0"/>
            </a:endParaRPr>
          </a:p>
          <a:p>
            <a:endParaRPr lang="en-AU" sz="2000" b="1" dirty="0">
              <a:latin typeface="Arial" panose="020B0604020202020204" pitchFamily="34" charset="0"/>
              <a:cs typeface="Arial" panose="020B0604020202020204" pitchFamily="34" charset="0"/>
            </a:endParaRPr>
          </a:p>
          <a:p>
            <a:r>
              <a:rPr lang="en-AU" sz="2000" b="1" dirty="0">
                <a:latin typeface="Arial" panose="020B0604020202020204" pitchFamily="34" charset="0"/>
                <a:cs typeface="Arial" panose="020B0604020202020204" pitchFamily="34" charset="0"/>
              </a:rPr>
              <a:t>Mortality (SA 2019/20): </a:t>
            </a:r>
            <a:r>
              <a:rPr lang="en-AU" sz="2000" b="0" dirty="0">
                <a:latin typeface="Arial" panose="020B0604020202020204" pitchFamily="34" charset="0"/>
                <a:cs typeface="Arial" panose="020B0604020202020204" pitchFamily="34" charset="0"/>
              </a:rPr>
              <a:t>Estimates of fishing mortality F from the period prior to the increase in the minimum size limit (2012–2015), after the expected recovery period (2017–2018), and in the last two assessment years (2019–2020) are presented in (Table 2) below. The overall fishing mortality rate for females was highest prior to the increase in the minimum size limit (over three times natural mortality (M)) but has stabilised at a lower level (about two times M) in subsequent years (Table 2). Fishing mortality for males has tended to remain stable through time, at a rate slightly higher than M. While there is some regional variability in mortality rates the trends through time are relatively consistent. </a:t>
            </a:r>
          </a:p>
        </p:txBody>
      </p:sp>
      <p:sp>
        <p:nvSpPr>
          <p:cNvPr id="4" name="Slide Number Placeholder 3"/>
          <p:cNvSpPr>
            <a:spLocks noGrp="1"/>
          </p:cNvSpPr>
          <p:nvPr>
            <p:ph type="sldNum" sz="quarter" idx="5"/>
          </p:nvPr>
        </p:nvSpPr>
        <p:spPr/>
        <p:txBody>
          <a:bodyPr/>
          <a:lstStyle/>
          <a:p>
            <a:fld id="{8636B464-639F-D248-8C25-AF3527372E27}" type="slidenum">
              <a:rPr lang="en-US" smtClean="0"/>
              <a:t>13</a:t>
            </a:fld>
            <a:endParaRPr lang="en-US" dirty="0"/>
          </a:p>
        </p:txBody>
      </p:sp>
    </p:spTree>
    <p:extLst>
      <p:ext uri="{BB962C8B-B14F-4D97-AF65-F5344CB8AC3E}">
        <p14:creationId xmlns:p14="http://schemas.microsoft.com/office/powerpoint/2010/main" val="2557781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80340" lvl="0" indent="0" algn="l" defTabSz="914400" rtl="0" eaLnBrk="1" fontAlgn="auto" latinLnBrk="0" hangingPunct="1">
              <a:lnSpc>
                <a:spcPct val="200000"/>
              </a:lnSpc>
              <a:spcBef>
                <a:spcPts val="300"/>
              </a:spcBef>
              <a:spcAft>
                <a:spcPts val="2400"/>
              </a:spcAft>
              <a:buClrTx/>
              <a:buSzTx/>
              <a:buFontTx/>
              <a:buNone/>
              <a:tabLst/>
              <a:defRPr/>
            </a:pPr>
            <a:r>
              <a:rPr lang="en-A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Fig. 9.</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Mean catch rates (fish per line hour) by region and year for Sand Flathead: (a) raw catch rates; (b) standardised catch rates; and (c) standardised catch rates for fish above the 320mm MLS. Error bars represent 95% confidence intervals.</a:t>
            </a:r>
          </a:p>
          <a:p>
            <a:pPr marL="0" marR="180340" lvl="0" indent="0" algn="l" defTabSz="914400" rtl="0" eaLnBrk="1" fontAlgn="auto" latinLnBrk="0" hangingPunct="1">
              <a:lnSpc>
                <a:spcPct val="200000"/>
              </a:lnSpc>
              <a:spcBef>
                <a:spcPts val="300"/>
              </a:spcBef>
              <a:spcAft>
                <a:spcPts val="2400"/>
              </a:spcAft>
              <a:buClrTx/>
              <a:buSzTx/>
              <a:buFontTx/>
              <a:buNone/>
              <a:tabLst/>
              <a:defRPr/>
            </a:pPr>
            <a:endPar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180340" lvl="0" indent="0" algn="l" defTabSz="914400" rtl="0" eaLnBrk="1" fontAlgn="auto" latinLnBrk="0" hangingPunct="1">
              <a:lnSpc>
                <a:spcPct val="200000"/>
              </a:lnSpc>
              <a:spcBef>
                <a:spcPts val="300"/>
              </a:spcBef>
              <a:spcAft>
                <a:spcPts val="2400"/>
              </a:spcAft>
              <a:buClrTx/>
              <a:buSzTx/>
              <a:buFontTx/>
              <a:buNone/>
              <a:tabLst/>
              <a:defRPr/>
            </a:pP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Catch rates in each of the regions initially declined to their lowest levels between 2014 and 2016 before recovering to levels comparable to, or greater than, those in 2012 in the following years (Fig. 9). Standardised catch rates yielded in 2021were similar to 2020 rates with the exception of the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D’Entrecasteaux</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Channel where standardised rates fell dramatically from 2020 levels (Fig. 9).  </a:t>
            </a:r>
            <a:endParaRPr lang="en-AU" sz="1800" dirty="0">
              <a:effectLst/>
              <a:latin typeface="Gill Sans MT" panose="020B0502020104020203" pitchFamily="34" charset="0"/>
              <a:ea typeface="Times New Roman" panose="02020603050405020304" pitchFamily="18" charset="0"/>
              <a:cs typeface="Times New Roman" panose="02020603050405020304" pitchFamily="18" charset="0"/>
            </a:endParaRPr>
          </a:p>
          <a:p>
            <a:pPr marL="0" marR="180340" lvl="0" indent="0" algn="l" defTabSz="914400" rtl="0" eaLnBrk="1" fontAlgn="auto" latinLnBrk="0" hangingPunct="1">
              <a:lnSpc>
                <a:spcPct val="200000"/>
              </a:lnSpc>
              <a:spcBef>
                <a:spcPts val="300"/>
              </a:spcBef>
              <a:spcAft>
                <a:spcPts val="2400"/>
              </a:spcAft>
              <a:buClrTx/>
              <a:buSzTx/>
              <a:buFontTx/>
              <a:buNone/>
              <a:tabLst/>
              <a:defRPr/>
            </a:pPr>
            <a:endParaRPr lang="en-AU" sz="1800" dirty="0">
              <a:effectLst/>
              <a:latin typeface="Gill Sans MT" panose="020B0502020104020203" pitchFamily="34" charset="0"/>
              <a:ea typeface="Times New Roman" panose="02020603050405020304" pitchFamily="18" charset="0"/>
              <a:cs typeface="Times New Roman" panose="02020603050405020304" pitchFamily="18" charset="0"/>
            </a:endParaRPr>
          </a:p>
          <a:p>
            <a:pPr marR="180340">
              <a:lnSpc>
                <a:spcPct val="200000"/>
              </a:lnSpc>
              <a:spcBef>
                <a:spcPts val="300"/>
              </a:spcBef>
              <a:spcAft>
                <a:spcPts val="2400"/>
              </a:spcAft>
            </a:pPr>
            <a:endParaRPr lang="en-AU" sz="2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36B464-639F-D248-8C25-AF3527372E27}" type="slidenum">
              <a:rPr lang="en-US" smtClean="0"/>
              <a:t>14</a:t>
            </a:fld>
            <a:endParaRPr lang="en-US" dirty="0"/>
          </a:p>
        </p:txBody>
      </p:sp>
    </p:spTree>
    <p:extLst>
      <p:ext uri="{BB962C8B-B14F-4D97-AF65-F5344CB8AC3E}">
        <p14:creationId xmlns:p14="http://schemas.microsoft.com/office/powerpoint/2010/main" val="3055198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2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36B464-639F-D248-8C25-AF3527372E27}" type="slidenum">
              <a:rPr lang="en-US" smtClean="0"/>
              <a:t>15</a:t>
            </a:fld>
            <a:endParaRPr lang="en-US" dirty="0"/>
          </a:p>
        </p:txBody>
      </p:sp>
    </p:spTree>
    <p:extLst>
      <p:ext uri="{BB962C8B-B14F-4D97-AF65-F5344CB8AC3E}">
        <p14:creationId xmlns:p14="http://schemas.microsoft.com/office/powerpoint/2010/main" val="3791878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Size structure: </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Sampling yielded 1745 Sand Flathead with very low bycatch (Table 1).  A summary of the size structure of the Sand Flathead captured is presented in Table 2.  The smallest individual encountered was 170mm TL and was captured in the Tamar Estuary.  The largest fish encountered was 430mm TL and was captured in coast adjacent to Stanley.  </a:t>
            </a:r>
            <a:endParaRPr lang="en-AU" sz="1800" dirty="0">
              <a:effectLst/>
              <a:latin typeface="Optimum"/>
              <a:ea typeface="Times New Roman" panose="02020603050405020304" pitchFamily="18" charset="0"/>
              <a:cs typeface="Times New Roman" panose="02020603050405020304" pitchFamily="18" charset="0"/>
            </a:endParaRPr>
          </a:p>
          <a:p>
            <a:pPr algn="just">
              <a:spcBef>
                <a:spcPts val="1200"/>
              </a:spcBef>
              <a:spcAft>
                <a:spcPts val="1200"/>
              </a:spcAft>
            </a:pP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Except for the Stanley region, Sand Flathead catches were dominated by undersized fish and, females dominated the catch of legal sized fish in every region (Tables 3 and 4) (Fig. 2). </a:t>
            </a:r>
            <a:endParaRPr lang="en-AU" sz="1800" dirty="0">
              <a:effectLst/>
              <a:latin typeface="Optimum"/>
              <a:ea typeface="Times New Roman" panose="02020603050405020304" pitchFamily="18" charset="0"/>
              <a:cs typeface="Times New Roman" panose="02020603050405020304" pitchFamily="18" charset="0"/>
            </a:endParaRPr>
          </a:p>
          <a:p>
            <a:endParaRPr lang="en-AU" sz="2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36B464-639F-D248-8C25-AF3527372E27}" type="slidenum">
              <a:rPr lang="en-US" smtClean="0"/>
              <a:t>16</a:t>
            </a:fld>
            <a:endParaRPr lang="en-US" dirty="0"/>
          </a:p>
        </p:txBody>
      </p:sp>
    </p:spTree>
    <p:extLst>
      <p:ext uri="{BB962C8B-B14F-4D97-AF65-F5344CB8AC3E}">
        <p14:creationId xmlns:p14="http://schemas.microsoft.com/office/powerpoint/2010/main" val="3293170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800" b="1"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Age structur</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e: </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Age estimates were generated for 773 Sand Flathead. The oldest individual was a 12-year-old male captured on the coast adjacent to Stanley (346mm).  The largest fish aged was 425mm TL (8+ year old) female also captured in the Stanley region.  The youngest fish encountered were 1+ year olds collected in the Mercury Passage, Bridport, and Tamar regions (Table 5).</a:t>
            </a:r>
            <a:endParaRPr lang="en-AU" sz="1800" dirty="0">
              <a:effectLst/>
              <a:latin typeface="Optimum"/>
              <a:ea typeface="Times New Roman" panose="02020603050405020304" pitchFamily="18" charset="0"/>
              <a:cs typeface="Times New Roman" panose="02020603050405020304" pitchFamily="18" charset="0"/>
            </a:endParaRPr>
          </a:p>
          <a:p>
            <a:pPr algn="just">
              <a:spcBef>
                <a:spcPts val="1200"/>
              </a:spcBef>
              <a:spcAft>
                <a:spcPts val="1200"/>
              </a:spcAft>
            </a:pP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abundance and proportion of females declines rapidly in the older age classes reflecting the earlier exposure to the fishery of females due to their faster growth rate (Fig. 3) (</a:t>
            </a:r>
            <a:r>
              <a:rPr lang="en-GB" sz="180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ction="ppaction://hlinkfile" tooltip="Ewing, 2014 #81"/>
              </a:rPr>
              <a:t>Ewing and Lyle 2014</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AU" sz="1800" dirty="0">
              <a:effectLst/>
              <a:latin typeface="Optimum"/>
              <a:ea typeface="Times New Roman" panose="02020603050405020304" pitchFamily="18" charset="0"/>
              <a:cs typeface="Times New Roman" panose="02020603050405020304" pitchFamily="18" charset="0"/>
            </a:endParaRPr>
          </a:p>
          <a:p>
            <a:pPr algn="just">
              <a:spcBef>
                <a:spcPts val="1200"/>
              </a:spcBef>
              <a:spcAft>
                <a:spcPts val="1200"/>
              </a:spcAft>
            </a:pP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Length-at-age data are plotted by region in Figs. 4a and 4b, and parameter estimates for the Von </a:t>
            </a:r>
            <a:r>
              <a:rPr lang="en-GB"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Bertalanffy</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growth functions are presented in Table 6.  Females grow more quickly to higher asymptotic lengths than males in every region.  Estimated age at the MSL (320 mm TL) also display clear sex differences (Table 6).  </a:t>
            </a:r>
            <a:endParaRPr lang="en-AU" sz="1800" dirty="0">
              <a:effectLst/>
              <a:latin typeface="Optimum"/>
              <a:ea typeface="Times New Roman" panose="02020603050405020304" pitchFamily="18" charset="0"/>
              <a:cs typeface="Times New Roman" panose="02020603050405020304" pitchFamily="18" charset="0"/>
            </a:endParaRPr>
          </a:p>
          <a:p>
            <a:endParaRPr lang="en-AU" sz="2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36B464-639F-D248-8C25-AF3527372E27}" type="slidenum">
              <a:rPr lang="en-US" smtClean="0"/>
              <a:t>17</a:t>
            </a:fld>
            <a:endParaRPr lang="en-US" dirty="0"/>
          </a:p>
        </p:txBody>
      </p:sp>
    </p:spTree>
    <p:extLst>
      <p:ext uri="{BB962C8B-B14F-4D97-AF65-F5344CB8AC3E}">
        <p14:creationId xmlns:p14="http://schemas.microsoft.com/office/powerpoint/2010/main" val="2399050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3200" dirty="0">
                <a:solidFill>
                  <a:schemeClr val="bg1"/>
                </a:solidFill>
              </a:rPr>
              <a:t>2015 = 300 mm –&gt; 320 mm (TL); Bag limit 30 -&gt; 20 fish</a:t>
            </a:r>
          </a:p>
          <a:p>
            <a:pPr marL="285750" indent="-285750">
              <a:buFont typeface="Arial" panose="020B0604020202020204" pitchFamily="34" charset="0"/>
              <a:buChar char="•"/>
            </a:pPr>
            <a:r>
              <a:rPr lang="en-AU" sz="3200" dirty="0">
                <a:solidFill>
                  <a:schemeClr val="bg1"/>
                </a:solidFill>
              </a:rPr>
              <a:t>INTERIM: Precautionary -&gt; catch limits + boat limit? Or further size limits? Implement Nov 2022 - Nov 2024 (then we will have more info about fishery &amp; size limits)</a:t>
            </a:r>
          </a:p>
          <a:p>
            <a:pPr marL="285750" indent="-285750">
              <a:buFont typeface="Arial" panose="020B0604020202020204" pitchFamily="34" charset="0"/>
              <a:buChar char="•"/>
            </a:pPr>
            <a:r>
              <a:rPr lang="en-AU" sz="3200" dirty="0">
                <a:solidFill>
                  <a:schemeClr val="bg1"/>
                </a:solidFill>
              </a:rPr>
              <a:t>Size limits enforced but fishing mortality is still high</a:t>
            </a:r>
          </a:p>
          <a:p>
            <a:pPr marL="285750" indent="-285750">
              <a:buFont typeface="Arial" panose="020B0604020202020204" pitchFamily="34" charset="0"/>
              <a:buChar char="•"/>
            </a:pPr>
            <a:r>
              <a:rPr lang="en-AU" sz="3200" dirty="0">
                <a:solidFill>
                  <a:schemeClr val="bg1"/>
                </a:solidFill>
              </a:rPr>
              <a:t>Therefore, catch limits are probably a good idea to reduce fishing mortality</a:t>
            </a:r>
          </a:p>
          <a:p>
            <a:pPr marL="285750" indent="-285750">
              <a:buFont typeface="Arial" panose="020B0604020202020204" pitchFamily="34" charset="0"/>
              <a:buChar char="•"/>
            </a:pPr>
            <a:r>
              <a:rPr lang="en-AU" sz="3200" dirty="0">
                <a:solidFill>
                  <a:schemeClr val="bg1"/>
                </a:solidFill>
              </a:rPr>
              <a:t>Regionalisation? </a:t>
            </a:r>
          </a:p>
          <a:p>
            <a:endParaRPr lang="en-AU"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36B464-639F-D248-8C25-AF3527372E27}" type="slidenum">
              <a:rPr lang="en-US" smtClean="0"/>
              <a:t>18</a:t>
            </a:fld>
            <a:endParaRPr lang="en-US" dirty="0"/>
          </a:p>
        </p:txBody>
      </p:sp>
    </p:spTree>
    <p:extLst>
      <p:ext uri="{BB962C8B-B14F-4D97-AF65-F5344CB8AC3E}">
        <p14:creationId xmlns:p14="http://schemas.microsoft.com/office/powerpoint/2010/main" val="5080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late 2015, management changers were introduced to improve status: (1) include in min size limit, introduction of (2) daily bag limit, (3) possession limit. Some evidence of stock recovery but fishing mortality of females remains very high, so high risk of recruitment impairment.</a:t>
            </a:r>
          </a:p>
          <a:p>
            <a:r>
              <a:rPr lang="en-AU" dirty="0"/>
              <a:t>The main impact on Southern Sand Flathead stocks is from the recreational sector with commercial catches estimated to represent less than 2% of the combined total catch. Due to an absence of targeting among commercial fishers, a Southern Sand Flathead fishery-independent survey commenced in 2012 to support the assessment of this species. </a:t>
            </a:r>
          </a:p>
        </p:txBody>
      </p:sp>
      <p:sp>
        <p:nvSpPr>
          <p:cNvPr id="4" name="Slide Number Placeholder 3"/>
          <p:cNvSpPr>
            <a:spLocks noGrp="1"/>
          </p:cNvSpPr>
          <p:nvPr>
            <p:ph type="sldNum" sz="quarter" idx="5"/>
          </p:nvPr>
        </p:nvSpPr>
        <p:spPr/>
        <p:txBody>
          <a:bodyPr/>
          <a:lstStyle/>
          <a:p>
            <a:fld id="{8636B464-639F-D248-8C25-AF3527372E27}" type="slidenum">
              <a:rPr lang="en-US" smtClean="0"/>
              <a:t>4</a:t>
            </a:fld>
            <a:endParaRPr lang="en-US"/>
          </a:p>
        </p:txBody>
      </p:sp>
    </p:spTree>
    <p:extLst>
      <p:ext uri="{BB962C8B-B14F-4D97-AF65-F5344CB8AC3E}">
        <p14:creationId xmlns:p14="http://schemas.microsoft.com/office/powerpoint/2010/main" val="122947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late 2015, management changers were introduced to improve status: (1) include in min size limit, introduction of (2) daily bag limit, (3) possession limit. Some evidence of stock recovery but fishing mortality of females remains very high, so high risk of recruitment impairment.</a:t>
            </a:r>
          </a:p>
          <a:p>
            <a:r>
              <a:rPr lang="en-AU" dirty="0"/>
              <a:t>The main impact on Southern Sand Flathead stocks is from the recreational sector with commercial catches estimated to represent less than 2% of the combined total catch. Due to an absence of targeting among commercial fishers, a Southern Sand Flathead fishery-independent survey commenced in 2012 to support the assessment of this species. </a:t>
            </a:r>
          </a:p>
        </p:txBody>
      </p:sp>
      <p:sp>
        <p:nvSpPr>
          <p:cNvPr id="4" name="Slide Number Placeholder 3"/>
          <p:cNvSpPr>
            <a:spLocks noGrp="1"/>
          </p:cNvSpPr>
          <p:nvPr>
            <p:ph type="sldNum" sz="quarter" idx="5"/>
          </p:nvPr>
        </p:nvSpPr>
        <p:spPr/>
        <p:txBody>
          <a:bodyPr/>
          <a:lstStyle/>
          <a:p>
            <a:fld id="{8636B464-639F-D248-8C25-AF3527372E27}" type="slidenum">
              <a:rPr lang="en-US" smtClean="0"/>
              <a:t>5</a:t>
            </a:fld>
            <a:endParaRPr lang="en-US"/>
          </a:p>
        </p:txBody>
      </p:sp>
    </p:spTree>
    <p:extLst>
      <p:ext uri="{BB962C8B-B14F-4D97-AF65-F5344CB8AC3E}">
        <p14:creationId xmlns:p14="http://schemas.microsoft.com/office/powerpoint/2010/main" val="3088852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Concerns surrounding the abundance of Southern Sand Flathead led to the establishment of an annual fishery-independent survey, which has been conducted since 2012 (Ewing and Lyle 2020). The survey uses fishing gear and targeting practices typical of recreational fishers in areas of significant effort, including the </a:t>
            </a:r>
            <a:r>
              <a:rPr lang="en-AU" dirty="0" err="1"/>
              <a:t>D’Entrecasteaux</a:t>
            </a:r>
            <a:r>
              <a:rPr lang="en-AU" dirty="0"/>
              <a:t> Channel, Norfolk Bay and Frederick Henry Bay, and Great Oyster Bay, with sampling occurring during February and March. Fishing was generally conducted over three (not necessarily consecutive) days per region with 19-21 standard sites fished in each region. The sampling sites represent a range of suitable habitats IMAS Report - Page 69 Tasmanian </a:t>
            </a:r>
            <a:r>
              <a:rPr lang="en-AU" dirty="0" err="1"/>
              <a:t>Scalefish</a:t>
            </a:r>
            <a:r>
              <a:rPr lang="en-AU" dirty="0"/>
              <a:t> Fishery Assessment 2019/20 (including depths) for targeting Southern Sand Flathead, providing wide spatial coverage in each region. </a:t>
            </a:r>
          </a:p>
          <a:p>
            <a:endParaRPr lang="en-AU" dirty="0"/>
          </a:p>
        </p:txBody>
      </p:sp>
      <p:sp>
        <p:nvSpPr>
          <p:cNvPr id="4" name="Slide Number Placeholder 3"/>
          <p:cNvSpPr>
            <a:spLocks noGrp="1"/>
          </p:cNvSpPr>
          <p:nvPr>
            <p:ph type="sldNum" sz="quarter" idx="5"/>
          </p:nvPr>
        </p:nvSpPr>
        <p:spPr/>
        <p:txBody>
          <a:bodyPr/>
          <a:lstStyle/>
          <a:p>
            <a:fld id="{8636B464-639F-D248-8C25-AF3527372E27}" type="slidenum">
              <a:rPr lang="en-US" smtClean="0"/>
              <a:t>6</a:t>
            </a:fld>
            <a:endParaRPr lang="en-US" dirty="0"/>
          </a:p>
        </p:txBody>
      </p:sp>
    </p:spTree>
    <p:extLst>
      <p:ext uri="{BB962C8B-B14F-4D97-AF65-F5344CB8AC3E}">
        <p14:creationId xmlns:p14="http://schemas.microsoft.com/office/powerpoint/2010/main" val="2900365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Concerns surrounding the abundance of Southern Sand Flathead led to the establishment of an annual fishery-independent survey, which has been conducted since 2012 (Ewing and Lyle 2020). The survey uses fishing gear and targeting practices typical of recreational fishers in areas of significant effort, including the </a:t>
            </a:r>
            <a:r>
              <a:rPr lang="en-AU" dirty="0" err="1"/>
              <a:t>D’Entrecasteaux</a:t>
            </a:r>
            <a:r>
              <a:rPr lang="en-AU" dirty="0"/>
              <a:t> Channel, Norfolk Bay and Frederick Henry Bay, and Great Oyster Bay, with sampling occurring during February and March. Fishing was generally conducted over three (not necessarily consecutive) days per region with 19-21 standard sites fished in each region. The sampling sites represent a range of suitable habitats IMAS Report - Page 69 Tasmanian </a:t>
            </a:r>
            <a:r>
              <a:rPr lang="en-AU" dirty="0" err="1"/>
              <a:t>Scalefish</a:t>
            </a:r>
            <a:r>
              <a:rPr lang="en-AU" dirty="0"/>
              <a:t> Fishery Assessment 2019/20 (including depths) for targeting Southern Sand Flathead, providing wide spatial coverage in each region. </a:t>
            </a:r>
          </a:p>
        </p:txBody>
      </p:sp>
      <p:sp>
        <p:nvSpPr>
          <p:cNvPr id="4" name="Slide Number Placeholder 3"/>
          <p:cNvSpPr>
            <a:spLocks noGrp="1"/>
          </p:cNvSpPr>
          <p:nvPr>
            <p:ph type="sldNum" sz="quarter" idx="5"/>
          </p:nvPr>
        </p:nvSpPr>
        <p:spPr/>
        <p:txBody>
          <a:bodyPr/>
          <a:lstStyle/>
          <a:p>
            <a:fld id="{8636B464-639F-D248-8C25-AF3527372E27}" type="slidenum">
              <a:rPr lang="en-US" smtClean="0"/>
              <a:t>7</a:t>
            </a:fld>
            <a:endParaRPr lang="en-US" dirty="0"/>
          </a:p>
        </p:txBody>
      </p:sp>
    </p:spTree>
    <p:extLst>
      <p:ext uri="{BB962C8B-B14F-4D97-AF65-F5344CB8AC3E}">
        <p14:creationId xmlns:p14="http://schemas.microsoft.com/office/powerpoint/2010/main" val="93422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b="1" dirty="0">
                <a:latin typeface="Arial" panose="020B0604020202020204" pitchFamily="34" charset="0"/>
                <a:cs typeface="Arial" panose="020B0604020202020204" pitchFamily="34" charset="0"/>
              </a:rPr>
              <a:t>Size composition</a:t>
            </a:r>
          </a:p>
          <a:p>
            <a:r>
              <a:rPr lang="en-AU" sz="2000" b="0" dirty="0">
                <a:latin typeface="Arial" panose="020B0604020202020204" pitchFamily="34" charset="0"/>
                <a:cs typeface="Arial" panose="020B0604020202020204" pitchFamily="34" charset="0"/>
              </a:rPr>
              <a:t>Length frequency histograms from the fishery-independent survey indicate that the majority of Southern Sand Flathead in the </a:t>
            </a:r>
            <a:r>
              <a:rPr lang="en-AU" sz="2000" b="0" dirty="0" err="1">
                <a:latin typeface="Arial" panose="020B0604020202020204" pitchFamily="34" charset="0"/>
                <a:cs typeface="Arial" panose="020B0604020202020204" pitchFamily="34" charset="0"/>
              </a:rPr>
              <a:t>D’Entrecasteaux</a:t>
            </a:r>
            <a:r>
              <a:rPr lang="en-AU" sz="2000" b="0" dirty="0">
                <a:latin typeface="Arial" panose="020B0604020202020204" pitchFamily="34" charset="0"/>
                <a:cs typeface="Arial" panose="020B0604020202020204" pitchFamily="34" charset="0"/>
              </a:rPr>
              <a:t> Channel and Norfolk Bay and Frederick Henry Bay were below the minimum size limits, which indicate a low abundance of legal sized fish. Fish caught in Great Oyster Bay during previous surveys typically showed a higher proportion of legal sized fish than other regions. However, catches in the 2020 survey at Great Oyster Bay showed a lower proportion of legal sized fish than any other year (Figure 39). </a:t>
            </a:r>
          </a:p>
        </p:txBody>
      </p:sp>
      <p:sp>
        <p:nvSpPr>
          <p:cNvPr id="4" name="Slide Number Placeholder 3"/>
          <p:cNvSpPr>
            <a:spLocks noGrp="1"/>
          </p:cNvSpPr>
          <p:nvPr>
            <p:ph type="sldNum" sz="quarter" idx="5"/>
          </p:nvPr>
        </p:nvSpPr>
        <p:spPr/>
        <p:txBody>
          <a:bodyPr/>
          <a:lstStyle/>
          <a:p>
            <a:fld id="{8636B464-639F-D248-8C25-AF3527372E27}" type="slidenum">
              <a:rPr lang="en-US" smtClean="0"/>
              <a:t>8</a:t>
            </a:fld>
            <a:endParaRPr lang="en-US" dirty="0"/>
          </a:p>
        </p:txBody>
      </p:sp>
    </p:spTree>
    <p:extLst>
      <p:ext uri="{BB962C8B-B14F-4D97-AF65-F5344CB8AC3E}">
        <p14:creationId xmlns:p14="http://schemas.microsoft.com/office/powerpoint/2010/main" val="396228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b="1" dirty="0">
                <a:latin typeface="Arial" panose="020B0604020202020204" pitchFamily="34" charset="0"/>
                <a:cs typeface="Arial" panose="020B0604020202020204" pitchFamily="34" charset="0"/>
              </a:rPr>
              <a:t>Age composition </a:t>
            </a:r>
          </a:p>
          <a:p>
            <a:r>
              <a:rPr lang="en-AU" sz="2000" b="0" dirty="0">
                <a:latin typeface="Arial" panose="020B0604020202020204" pitchFamily="34" charset="0"/>
                <a:cs typeface="Arial" panose="020B0604020202020204" pitchFamily="34" charset="0"/>
              </a:rPr>
              <a:t>Age frequency histograms from the fishery-independent survey indicate that fish younger than five years old represent the dominant age classes of Southern Sand Flathead, especially in the </a:t>
            </a:r>
            <a:r>
              <a:rPr lang="en-AU" sz="2000" b="0" dirty="0" err="1">
                <a:latin typeface="Arial" panose="020B0604020202020204" pitchFamily="34" charset="0"/>
                <a:cs typeface="Arial" panose="020B0604020202020204" pitchFamily="34" charset="0"/>
              </a:rPr>
              <a:t>D’Entrecasteaux</a:t>
            </a:r>
            <a:r>
              <a:rPr lang="en-AU" sz="2000" b="0" dirty="0">
                <a:latin typeface="Arial" panose="020B0604020202020204" pitchFamily="34" charset="0"/>
                <a:cs typeface="Arial" panose="020B0604020202020204" pitchFamily="34" charset="0"/>
              </a:rPr>
              <a:t> Channel, Norfolk Bay and Frederick Henry Bay (Figure 40). Older age classes up to 12 years tend to be rare in all regions, but in previous surveys were least obviously so in Great Oyster Bay, where large fishes above the legal size limit were most common. However, in the 2020 survey, catches in Great Oyster Bay showed a relative rarity of older, legal sized fish. It is further evident that the abundance and proportion of females declines notably in the older age classes most likely reflecting an earlier fishery exposure due to the faster growth of females. </a:t>
            </a:r>
          </a:p>
        </p:txBody>
      </p:sp>
      <p:sp>
        <p:nvSpPr>
          <p:cNvPr id="4" name="Slide Number Placeholder 3"/>
          <p:cNvSpPr>
            <a:spLocks noGrp="1"/>
          </p:cNvSpPr>
          <p:nvPr>
            <p:ph type="sldNum" sz="quarter" idx="5"/>
          </p:nvPr>
        </p:nvSpPr>
        <p:spPr/>
        <p:txBody>
          <a:bodyPr/>
          <a:lstStyle/>
          <a:p>
            <a:fld id="{8636B464-639F-D248-8C25-AF3527372E27}" type="slidenum">
              <a:rPr lang="en-US" smtClean="0"/>
              <a:t>9</a:t>
            </a:fld>
            <a:endParaRPr lang="en-US" dirty="0"/>
          </a:p>
        </p:txBody>
      </p:sp>
    </p:spTree>
    <p:extLst>
      <p:ext uri="{BB962C8B-B14F-4D97-AF65-F5344CB8AC3E}">
        <p14:creationId xmlns:p14="http://schemas.microsoft.com/office/powerpoint/2010/main" val="308309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b="1" dirty="0">
                <a:latin typeface="Arial" panose="020B0604020202020204" pitchFamily="34" charset="0"/>
                <a:cs typeface="Arial" panose="020B0604020202020204" pitchFamily="34" charset="0"/>
              </a:rPr>
              <a:t>Age composition </a:t>
            </a:r>
          </a:p>
          <a:p>
            <a:r>
              <a:rPr lang="en-AU" sz="2000" b="0" dirty="0">
                <a:latin typeface="Arial" panose="020B0604020202020204" pitchFamily="34" charset="0"/>
                <a:cs typeface="Arial" panose="020B0604020202020204" pitchFamily="34" charset="0"/>
              </a:rPr>
              <a:t>Age frequency histograms from the fishery-independent survey indicate that fish younger than five years old represent the dominant age classes of Southern Sand Flathead, especially in the </a:t>
            </a:r>
            <a:r>
              <a:rPr lang="en-AU" sz="2000" b="0" dirty="0" err="1">
                <a:latin typeface="Arial" panose="020B0604020202020204" pitchFamily="34" charset="0"/>
                <a:cs typeface="Arial" panose="020B0604020202020204" pitchFamily="34" charset="0"/>
              </a:rPr>
              <a:t>D’Entrecasteaux</a:t>
            </a:r>
            <a:r>
              <a:rPr lang="en-AU" sz="2000" b="0" dirty="0">
                <a:latin typeface="Arial" panose="020B0604020202020204" pitchFamily="34" charset="0"/>
                <a:cs typeface="Arial" panose="020B0604020202020204" pitchFamily="34" charset="0"/>
              </a:rPr>
              <a:t> Channel, Norfolk Bay and Frederick Henry Bay (Figure 40). Older age classes up to 12 years tend to be rare in all regions, but in previous surveys were least obviously so in Great Oyster Bay, where large fishes above the legal size limit were most common. However, in the 2020 survey, catches in Great Oyster Bay showed a relative rarity of older, legal sized fish. It is further evident that the abundance and proportion of females declines notably in the older age classes most likely reflecting an earlier fishery exposure due to the faster growth of females. </a:t>
            </a:r>
          </a:p>
        </p:txBody>
      </p:sp>
      <p:sp>
        <p:nvSpPr>
          <p:cNvPr id="4" name="Slide Number Placeholder 3"/>
          <p:cNvSpPr>
            <a:spLocks noGrp="1"/>
          </p:cNvSpPr>
          <p:nvPr>
            <p:ph type="sldNum" sz="quarter" idx="5"/>
          </p:nvPr>
        </p:nvSpPr>
        <p:spPr/>
        <p:txBody>
          <a:bodyPr/>
          <a:lstStyle/>
          <a:p>
            <a:fld id="{8636B464-639F-D248-8C25-AF3527372E27}" type="slidenum">
              <a:rPr lang="en-US" smtClean="0"/>
              <a:t>10</a:t>
            </a:fld>
            <a:endParaRPr lang="en-US" dirty="0"/>
          </a:p>
        </p:txBody>
      </p:sp>
    </p:spTree>
    <p:extLst>
      <p:ext uri="{BB962C8B-B14F-4D97-AF65-F5344CB8AC3E}">
        <p14:creationId xmlns:p14="http://schemas.microsoft.com/office/powerpoint/2010/main" val="339810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80340">
              <a:lnSpc>
                <a:spcPct val="200000"/>
              </a:lnSpc>
              <a:spcBef>
                <a:spcPts val="1200"/>
              </a:spcBef>
              <a:spcAft>
                <a:spcPts val="1200"/>
              </a:spcAft>
            </a:pP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Age estimates were generated for 321 Sand Flathead sampled in 2021. The oldest individuals were two 10 + year old males captured in Frederick Henry Bay (307mm and 291 TL).  The largest fish aged was 400mm TL (8+ year old) female captured in Great Oyster Bay.  The youngest fish encountered were 2+ year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olds</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collected in the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D’Entrecasteaux</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Channel, Frederick Henry Bay and Great Oyster Bay. (Table 5). The abundance and proportion of females declines rapidly in the older age classes reflecting the earlier exposure to the fishery of females due to their faster growth rate (Fig. 5) (</a:t>
            </a:r>
            <a:r>
              <a:rPr lang="en-AU" sz="18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file" tooltip="Ewing, 2014 #81"/>
              </a:rPr>
              <a:t>Ewing and Lyle 2014</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AU" sz="1800" dirty="0">
              <a:effectLst/>
              <a:latin typeface="Gill Sans MT" panose="020B05020201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Parameter estimates for the Von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Bertalanffy</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growth functions are presented in Table 6 and length-at-age data are presented by region in Fig. 6.  Females grow more quickly to higher asymptotic lengths than males in each region.  Estimated age at the MSL (320 mm TL) also display clear sex differences, with the oldest average female age at MSL (11 years in </a:t>
            </a:r>
            <a:r>
              <a:rPr lang="en-A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D’Entrecasteaux</a:t>
            </a:r>
            <a:r>
              <a:rPr lang="en-A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Channel) and male estimated age never reaching the MSL in any region.  </a:t>
            </a:r>
            <a:endParaRPr lang="en-AU" sz="1800" dirty="0">
              <a:effectLst/>
              <a:latin typeface="Gill Sans MT" panose="020B0502020104020203" pitchFamily="34" charset="0"/>
              <a:ea typeface="Times New Roman" panose="02020603050405020304" pitchFamily="18" charset="0"/>
              <a:cs typeface="Times New Roman" panose="02020603050405020304" pitchFamily="18" charset="0"/>
            </a:endParaRPr>
          </a:p>
          <a:p>
            <a:endParaRPr lang="en-AU" sz="2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36B464-639F-D248-8C25-AF3527372E27}" type="slidenum">
              <a:rPr lang="en-US" smtClean="0"/>
              <a:t>11</a:t>
            </a:fld>
            <a:endParaRPr lang="en-US" dirty="0"/>
          </a:p>
        </p:txBody>
      </p:sp>
    </p:spTree>
    <p:extLst>
      <p:ext uri="{BB962C8B-B14F-4D97-AF65-F5344CB8AC3E}">
        <p14:creationId xmlns:p14="http://schemas.microsoft.com/office/powerpoint/2010/main" val="3502604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oastal">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6D4DC6-8FE1-4C54-8390-6DB32D95C9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5257800" y="-1"/>
            <a:ext cx="3886199" cy="514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3"/>
          <p:cNvSpPr>
            <a:spLocks noGrp="1"/>
          </p:cNvSpPr>
          <p:nvPr>
            <p:ph type="body" idx="1"/>
          </p:nvPr>
        </p:nvSpPr>
        <p:spPr>
          <a:xfrm>
            <a:off x="457200" y="1184465"/>
            <a:ext cx="8229600" cy="3398901"/>
          </a:xfrm>
          <a:prstGeom prst="rect">
            <a:avLst/>
          </a:prstGeom>
        </p:spPr>
        <p:txBody>
          <a:bodyPr lIns="0" tIns="0" rIns="0" bIns="0"/>
          <a:lstStyle>
            <a:lvl1pPr>
              <a:defRPr/>
            </a:lvl1pPr>
          </a:lstStyle>
          <a:p>
            <a:endParaRPr/>
          </a:p>
        </p:txBody>
      </p:sp>
      <p:sp>
        <p:nvSpPr>
          <p:cNvPr id="11" name="Rectangle 10">
            <a:extLst>
              <a:ext uri="{FF2B5EF4-FFF2-40B4-BE49-F238E27FC236}">
                <a16:creationId xmlns:a16="http://schemas.microsoft.com/office/drawing/2014/main" id="{DF34DC7E-FFA7-F049-8CFC-2DEBA95D83C5}"/>
              </a:ext>
            </a:extLst>
          </p:cNvPr>
          <p:cNvSpPr/>
          <p:nvPr userDrawn="1"/>
        </p:nvSpPr>
        <p:spPr>
          <a:xfrm>
            <a:off x="0" y="3175"/>
            <a:ext cx="5257800"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DEA6FCAA-12A5-7047-8385-EC8A65050987}"/>
              </a:ext>
            </a:extLst>
          </p:cNvPr>
          <p:cNvSpPr>
            <a:spLocks noGrp="1"/>
          </p:cNvSpPr>
          <p:nvPr>
            <p:ph type="body" sz="quarter" idx="12" hasCustomPrompt="1"/>
          </p:nvPr>
        </p:nvSpPr>
        <p:spPr>
          <a:xfrm>
            <a:off x="1991659" y="4632325"/>
            <a:ext cx="2819400" cy="123111"/>
          </a:xfrm>
          <a:prstGeom prst="rect">
            <a:avLst/>
          </a:prstGeom>
        </p:spPr>
        <p:txBody>
          <a:bodyPr/>
          <a:lstStyle>
            <a:lvl1pPr>
              <a:defRPr sz="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Presentation name to go here</a:t>
            </a:r>
          </a:p>
        </p:txBody>
      </p:sp>
      <p:sp>
        <p:nvSpPr>
          <p:cNvPr id="16" name="Text Placeholder 15">
            <a:extLst>
              <a:ext uri="{FF2B5EF4-FFF2-40B4-BE49-F238E27FC236}">
                <a16:creationId xmlns:a16="http://schemas.microsoft.com/office/drawing/2014/main" id="{448BC989-486D-7E40-91F9-5645377A588A}"/>
              </a:ext>
            </a:extLst>
          </p:cNvPr>
          <p:cNvSpPr>
            <a:spLocks noGrp="1"/>
          </p:cNvSpPr>
          <p:nvPr>
            <p:ph type="body" sz="quarter" idx="13" hasCustomPrompt="1"/>
          </p:nvPr>
        </p:nvSpPr>
        <p:spPr>
          <a:xfrm>
            <a:off x="617538" y="877888"/>
            <a:ext cx="3421062" cy="923330"/>
          </a:xfrm>
          <a:prstGeom prst="rect">
            <a:avLst/>
          </a:prstGeom>
        </p:spPr>
        <p:txBody>
          <a:bodyPr/>
          <a:lstStyle>
            <a:lvl1pPr>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Heading </a:t>
            </a:r>
            <a:br>
              <a:rPr lang="en-US" dirty="0"/>
            </a:br>
            <a:r>
              <a:rPr lang="en-US" dirty="0"/>
              <a:t>here</a:t>
            </a:r>
          </a:p>
        </p:txBody>
      </p:sp>
      <p:sp>
        <p:nvSpPr>
          <p:cNvPr id="20" name="Slide Number Placeholder 18">
            <a:extLst>
              <a:ext uri="{FF2B5EF4-FFF2-40B4-BE49-F238E27FC236}">
                <a16:creationId xmlns:a16="http://schemas.microsoft.com/office/drawing/2014/main" id="{25D5B7FC-B022-574D-BFFF-29AA3ED2247D}"/>
              </a:ext>
            </a:extLst>
          </p:cNvPr>
          <p:cNvSpPr txBox="1">
            <a:spLocks/>
          </p:cNvSpPr>
          <p:nvPr userDrawn="1"/>
        </p:nvSpPr>
        <p:spPr>
          <a:xfrm>
            <a:off x="7152342" y="4632325"/>
            <a:ext cx="1478198" cy="123111"/>
          </a:xfrm>
          <a:prstGeom prst="rect">
            <a:avLst/>
          </a:prstGeom>
        </p:spPr>
        <p:txBody>
          <a:bodyPr wrap="square" lIns="0" tIns="0" rIns="0" bIns="0">
            <a:spAutoFit/>
          </a:bodyPr>
          <a:lstStyle>
            <a:defPPr>
              <a:defRPr lang="en-US"/>
            </a:defPPr>
            <a:lvl1pPr marL="0" algn="r" defTabSz="914400" rtl="0" eaLnBrk="1" latinLnBrk="0" hangingPunct="1">
              <a:defRPr sz="800" b="1" i="1" kern="1200">
                <a:solidFill>
                  <a:schemeClr val="tx2"/>
                </a:solidFill>
                <a:latin typeface="Verdana-BoldItalic"/>
                <a:ea typeface="+mn-ea"/>
                <a:cs typeface="Verdana-BoldItal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AU" dirty="0">
                <a:solidFill>
                  <a:schemeClr val="bg1"/>
                </a:solidFill>
              </a:rPr>
              <a:t>&gt; </a:t>
            </a:r>
            <a:r>
              <a:rPr lang="en-AU" spc="-5" dirty="0">
                <a:solidFill>
                  <a:schemeClr val="bg1"/>
                </a:solidFill>
              </a:rPr>
              <a:t>utas.edu.au/imas</a:t>
            </a:r>
            <a:endParaRPr dirty="0">
              <a:solidFill>
                <a:schemeClr val="bg1"/>
              </a:solidFill>
            </a:endParaRPr>
          </a:p>
        </p:txBody>
      </p:sp>
      <p:sp>
        <p:nvSpPr>
          <p:cNvPr id="22" name="Text Placeholder 21">
            <a:extLst>
              <a:ext uri="{FF2B5EF4-FFF2-40B4-BE49-F238E27FC236}">
                <a16:creationId xmlns:a16="http://schemas.microsoft.com/office/drawing/2014/main" id="{B9E5CEC1-4063-EC42-901C-1AB327E70951}"/>
              </a:ext>
            </a:extLst>
          </p:cNvPr>
          <p:cNvSpPr>
            <a:spLocks noGrp="1"/>
          </p:cNvSpPr>
          <p:nvPr>
            <p:ph type="body" sz="quarter" idx="15"/>
          </p:nvPr>
        </p:nvSpPr>
        <p:spPr>
          <a:xfrm>
            <a:off x="617538" y="2041525"/>
            <a:ext cx="3886200" cy="1676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pic>
        <p:nvPicPr>
          <p:cNvPr id="13" name="Picture 12">
            <a:extLst>
              <a:ext uri="{FF2B5EF4-FFF2-40B4-BE49-F238E27FC236}">
                <a16:creationId xmlns:a16="http://schemas.microsoft.com/office/drawing/2014/main" id="{88873C6C-9E66-DE4B-8273-70516F6E2D1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EF90BC-ABB7-4904-8A1C-809360B5C1C1}"/>
              </a:ext>
            </a:extLst>
          </p:cNvPr>
          <p:cNvSpPr>
            <a:spLocks noGrp="1"/>
          </p:cNvSpPr>
          <p:nvPr>
            <p:ph type="dt" sz="half" idx="11"/>
          </p:nvPr>
        </p:nvSpPr>
        <p:spPr/>
        <p:txBody>
          <a:bodyPr/>
          <a:lstStyle/>
          <a:p>
            <a:fld id="{2767D0AC-AB14-6E42-8D18-D21199415616}" type="datetime1">
              <a:rPr lang="en-AU" smtClean="0"/>
              <a:t>31/07/2023</a:t>
            </a:fld>
            <a:endParaRPr lang="en-US" dirty="0"/>
          </a:p>
        </p:txBody>
      </p:sp>
      <p:sp>
        <p:nvSpPr>
          <p:cNvPr id="7" name="Rectangle 6">
            <a:extLst>
              <a:ext uri="{FF2B5EF4-FFF2-40B4-BE49-F238E27FC236}">
                <a16:creationId xmlns:a16="http://schemas.microsoft.com/office/drawing/2014/main" id="{8E876505-2E0D-427F-A536-ECFFA4505434}"/>
              </a:ext>
            </a:extLst>
          </p:cNvPr>
          <p:cNvSpPr/>
          <p:nvPr userDrawn="1"/>
        </p:nvSpPr>
        <p:spPr>
          <a:xfrm>
            <a:off x="-1" y="3175"/>
            <a:ext cx="9144001"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1733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ACDB-A744-4374-9D20-46A2B2FB39A2}"/>
              </a:ext>
            </a:extLst>
          </p:cNvPr>
          <p:cNvSpPr>
            <a:spLocks noGrp="1"/>
          </p:cNvSpPr>
          <p:nvPr>
            <p:ph type="title"/>
          </p:nvPr>
        </p:nvSpPr>
        <p:spPr>
          <a:xfrm>
            <a:off x="628650" y="274638"/>
            <a:ext cx="7886700" cy="995362"/>
          </a:xfrm>
          <a:prstGeom prst="rect">
            <a:avLst/>
          </a:prstGeo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C0E23B66-5A29-429B-B522-1FE6142899C5}"/>
              </a:ext>
            </a:extLst>
          </p:cNvPr>
          <p:cNvSpPr>
            <a:spLocks noGrp="1"/>
          </p:cNvSpPr>
          <p:nvPr>
            <p:ph type="ftr" sz="quarter" idx="10"/>
          </p:nvPr>
        </p:nvSpPr>
        <p:spPr/>
        <p:txBody>
          <a:bodyPr/>
          <a:lstStyle/>
          <a:p>
            <a:endParaRPr lang="en-AU" dirty="0"/>
          </a:p>
        </p:txBody>
      </p:sp>
      <p:sp>
        <p:nvSpPr>
          <p:cNvPr id="4" name="Date Placeholder 3">
            <a:extLst>
              <a:ext uri="{FF2B5EF4-FFF2-40B4-BE49-F238E27FC236}">
                <a16:creationId xmlns:a16="http://schemas.microsoft.com/office/drawing/2014/main" id="{8D2D55BA-BD75-426E-A9E1-A57D218D713C}"/>
              </a:ext>
            </a:extLst>
          </p:cNvPr>
          <p:cNvSpPr>
            <a:spLocks noGrp="1"/>
          </p:cNvSpPr>
          <p:nvPr>
            <p:ph type="dt" sz="half" idx="11"/>
          </p:nvPr>
        </p:nvSpPr>
        <p:spPr/>
        <p:txBody>
          <a:bodyPr/>
          <a:lstStyle/>
          <a:p>
            <a:fld id="{2767D0AC-AB14-6E42-8D18-D21199415616}" type="datetime1">
              <a:rPr lang="en-AU" smtClean="0"/>
              <a:t>31/07/2023</a:t>
            </a:fld>
            <a:endParaRPr lang="en-US" dirty="0"/>
          </a:p>
        </p:txBody>
      </p:sp>
      <p:sp>
        <p:nvSpPr>
          <p:cNvPr id="5" name="Slide Number Placeholder 4">
            <a:extLst>
              <a:ext uri="{FF2B5EF4-FFF2-40B4-BE49-F238E27FC236}">
                <a16:creationId xmlns:a16="http://schemas.microsoft.com/office/drawing/2014/main" id="{8A22E72D-AB47-45A1-93B4-28981CD9F650}"/>
              </a:ext>
            </a:extLst>
          </p:cNvPr>
          <p:cNvSpPr>
            <a:spLocks noGrp="1"/>
          </p:cNvSpPr>
          <p:nvPr>
            <p:ph type="sldNum" sz="quarter" idx="12"/>
          </p:nvPr>
        </p:nvSpPr>
        <p:spPr/>
        <p:txBody>
          <a:body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a:t>
            </a:fld>
            <a:endParaRPr dirty="0"/>
          </a:p>
        </p:txBody>
      </p:sp>
      <p:pic>
        <p:nvPicPr>
          <p:cNvPr id="6" name="Picture 5">
            <a:extLst>
              <a:ext uri="{FF2B5EF4-FFF2-40B4-BE49-F238E27FC236}">
                <a16:creationId xmlns:a16="http://schemas.microsoft.com/office/drawing/2014/main" id="{8083FD4C-6AB3-4103-B1CF-9B977642FE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
          <a:stretch/>
        </p:blipFill>
        <p:spPr>
          <a:xfrm>
            <a:off x="4711788" y="-15875"/>
            <a:ext cx="4432212" cy="5161362"/>
          </a:xfrm>
          <a:prstGeom prst="rect">
            <a:avLst/>
          </a:prstGeom>
        </p:spPr>
      </p:pic>
      <p:sp>
        <p:nvSpPr>
          <p:cNvPr id="7" name="Rectangle 6">
            <a:extLst>
              <a:ext uri="{FF2B5EF4-FFF2-40B4-BE49-F238E27FC236}">
                <a16:creationId xmlns:a16="http://schemas.microsoft.com/office/drawing/2014/main" id="{9D65DD49-A6E4-454E-BE1B-8576FAC5F521}"/>
              </a:ext>
            </a:extLst>
          </p:cNvPr>
          <p:cNvSpPr/>
          <p:nvPr userDrawn="1"/>
        </p:nvSpPr>
        <p:spPr>
          <a:xfrm>
            <a:off x="-1" y="-15875"/>
            <a:ext cx="5252677" cy="5153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AEA5466-0712-4A57-9B45-491A798CA3A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1786"/>
          <a:stretch/>
        </p:blipFill>
        <p:spPr>
          <a:xfrm>
            <a:off x="40647" y="4203404"/>
            <a:ext cx="949953" cy="962321"/>
          </a:xfrm>
          <a:prstGeom prst="rect">
            <a:avLst/>
          </a:prstGeom>
        </p:spPr>
      </p:pic>
    </p:spTree>
    <p:extLst>
      <p:ext uri="{BB962C8B-B14F-4D97-AF65-F5344CB8AC3E}">
        <p14:creationId xmlns:p14="http://schemas.microsoft.com/office/powerpoint/2010/main" val="3134107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F7EA823-5F7C-1642-BD28-87BEA9EFA25F}"/>
              </a:ext>
            </a:extLst>
          </p:cNvPr>
          <p:cNvSpPr>
            <a:spLocks noGrp="1"/>
          </p:cNvSpPr>
          <p:nvPr>
            <p:ph type="body" sz="quarter" idx="10" hasCustomPrompt="1"/>
          </p:nvPr>
        </p:nvSpPr>
        <p:spPr>
          <a:xfrm>
            <a:off x="617538" y="890588"/>
            <a:ext cx="4564062" cy="861774"/>
          </a:xfrm>
          <a:prstGeom prst="rect">
            <a:avLst/>
          </a:prstGeom>
        </p:spPr>
        <p:txBody>
          <a:bodyPr/>
          <a:lstStyle>
            <a:lvl1pPr>
              <a:defRPr sz="27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defRPr sz="2800" b="1" i="0">
                <a:latin typeface="Verdana" panose="020B0604030504040204" pitchFamily="34" charset="0"/>
                <a:ea typeface="Verdana" panose="020B0604030504040204" pitchFamily="34" charset="0"/>
                <a:cs typeface="Verdana" panose="020B0604030504040204" pitchFamily="34" charset="0"/>
              </a:defRPr>
            </a:lvl2pPr>
            <a:lvl3pPr>
              <a:defRPr sz="2800" b="1" i="0">
                <a:latin typeface="Verdana" panose="020B0604030504040204" pitchFamily="34" charset="0"/>
                <a:ea typeface="Verdana" panose="020B0604030504040204" pitchFamily="34" charset="0"/>
                <a:cs typeface="Verdana" panose="020B0604030504040204" pitchFamily="34" charset="0"/>
              </a:defRPr>
            </a:lvl3pPr>
            <a:lvl4pPr>
              <a:defRPr sz="2800" b="1" i="0">
                <a:latin typeface="Verdana" panose="020B0604030504040204" pitchFamily="34" charset="0"/>
                <a:ea typeface="Verdana" panose="020B0604030504040204" pitchFamily="34" charset="0"/>
                <a:cs typeface="Verdana" panose="020B0604030504040204" pitchFamily="34" charset="0"/>
              </a:defRPr>
            </a:lvl4pPr>
            <a:lvl5pPr>
              <a:defRPr sz="2800" b="1"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Insert heading here</a:t>
            </a:r>
          </a:p>
        </p:txBody>
      </p:sp>
      <p:sp>
        <p:nvSpPr>
          <p:cNvPr id="15" name="Text Placeholder 14">
            <a:extLst>
              <a:ext uri="{FF2B5EF4-FFF2-40B4-BE49-F238E27FC236}">
                <a16:creationId xmlns:a16="http://schemas.microsoft.com/office/drawing/2014/main" id="{BAD0348F-F55A-E244-8B47-FCA194C07251}"/>
              </a:ext>
            </a:extLst>
          </p:cNvPr>
          <p:cNvSpPr>
            <a:spLocks noGrp="1"/>
          </p:cNvSpPr>
          <p:nvPr>
            <p:ph type="body" sz="quarter" idx="11" hasCustomPrompt="1"/>
          </p:nvPr>
        </p:nvSpPr>
        <p:spPr>
          <a:xfrm>
            <a:off x="1991659" y="4479925"/>
            <a:ext cx="2819400" cy="123111"/>
          </a:xfrm>
          <a:prstGeom prst="rect">
            <a:avLst/>
          </a:prstGeom>
        </p:spPr>
        <p:txBody>
          <a:bodyPr/>
          <a:lstStyle>
            <a:lvl1pPr>
              <a:defRPr sz="8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Presentation name to go here</a:t>
            </a:r>
          </a:p>
        </p:txBody>
      </p:sp>
      <p:sp>
        <p:nvSpPr>
          <p:cNvPr id="19" name="Slide Number Placeholder 18">
            <a:extLst>
              <a:ext uri="{FF2B5EF4-FFF2-40B4-BE49-F238E27FC236}">
                <a16:creationId xmlns:a16="http://schemas.microsoft.com/office/drawing/2014/main" id="{EB62954F-1B9B-F643-86D9-62BCAC1D1F41}"/>
              </a:ext>
            </a:extLst>
          </p:cNvPr>
          <p:cNvSpPr>
            <a:spLocks noGrp="1"/>
          </p:cNvSpPr>
          <p:nvPr>
            <p:ph type="sldNum" sz="quarter" idx="14"/>
          </p:nvPr>
        </p:nvSpPr>
        <p:spPr>
          <a:xfrm>
            <a:off x="7152342" y="4632325"/>
            <a:ext cx="1478198" cy="123111"/>
          </a:xfrm>
        </p:spPr>
        <p:txBody>
          <a:bodyPr/>
          <a:lstStyle>
            <a:lvl1pPr>
              <a:defRPr>
                <a:solidFill>
                  <a:schemeClr val="tx2"/>
                </a:solidFill>
              </a:defRPr>
            </a:lvl1pPr>
          </a:lstStyle>
          <a:p>
            <a:pPr marL="12700">
              <a:spcBef>
                <a:spcPts val="105"/>
              </a:spcBef>
            </a:pPr>
            <a:r>
              <a:rPr lang="en-AU" dirty="0"/>
              <a:t>&gt; </a:t>
            </a:r>
            <a:r>
              <a:rPr lang="en-AU" spc="-5" dirty="0"/>
              <a:t>utas.edu.au/imas</a:t>
            </a:r>
            <a:endParaRPr dirty="0"/>
          </a:p>
        </p:txBody>
      </p:sp>
      <p:pic>
        <p:nvPicPr>
          <p:cNvPr id="8" name="Picture 7">
            <a:extLst>
              <a:ext uri="{FF2B5EF4-FFF2-40B4-BE49-F238E27FC236}">
                <a16:creationId xmlns:a16="http://schemas.microsoft.com/office/drawing/2014/main" id="{45CD1647-DD53-4142-B67B-FBEC8BDFEF4C}"/>
              </a:ext>
            </a:extLst>
          </p:cNvPr>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l="52500" r="18379" b="46587"/>
          <a:stretch/>
        </p:blipFill>
        <p:spPr>
          <a:xfrm>
            <a:off x="3810000" y="-320675"/>
            <a:ext cx="5341290" cy="4784725"/>
          </a:xfrm>
          <a:prstGeom prst="rect">
            <a:avLst/>
          </a:prstGeom>
        </p:spPr>
      </p:pic>
      <p:pic>
        <p:nvPicPr>
          <p:cNvPr id="3" name="Picture 2">
            <a:extLst>
              <a:ext uri="{FF2B5EF4-FFF2-40B4-BE49-F238E27FC236}">
                <a16:creationId xmlns:a16="http://schemas.microsoft.com/office/drawing/2014/main" id="{3CA15C2B-1B5F-9548-B7A7-B405D21ABC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3391"/>
          <a:stretch/>
        </p:blipFill>
        <p:spPr>
          <a:xfrm>
            <a:off x="571445" y="3862736"/>
            <a:ext cx="952555" cy="998189"/>
          </a:xfrm>
          <a:prstGeom prst="rect">
            <a:avLst/>
          </a:prstGeom>
        </p:spPr>
      </p:pic>
    </p:spTree>
    <p:extLst>
      <p:ext uri="{BB962C8B-B14F-4D97-AF65-F5344CB8AC3E}">
        <p14:creationId xmlns:p14="http://schemas.microsoft.com/office/powerpoint/2010/main" val="4273229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Cov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6A2D3-1139-9448-B9F6-90588DC20E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212725"/>
            <a:ext cx="2075758" cy="1013830"/>
          </a:xfrm>
          <a:prstGeom prst="rect">
            <a:avLst/>
          </a:prstGeom>
        </p:spPr>
      </p:pic>
      <p:pic>
        <p:nvPicPr>
          <p:cNvPr id="6" name="Picture 5">
            <a:extLst>
              <a:ext uri="{FF2B5EF4-FFF2-40B4-BE49-F238E27FC236}">
                <a16:creationId xmlns:a16="http://schemas.microsoft.com/office/drawing/2014/main" id="{1BBAEB7B-F149-C74C-B90E-49C94A596B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500" r="18379" b="46587"/>
          <a:stretch/>
        </p:blipFill>
        <p:spPr>
          <a:xfrm>
            <a:off x="3810000" y="-320675"/>
            <a:ext cx="5341290" cy="4784725"/>
          </a:xfrm>
          <a:prstGeom prst="rect">
            <a:avLst/>
          </a:prstGeom>
        </p:spPr>
      </p:pic>
      <p:sp>
        <p:nvSpPr>
          <p:cNvPr id="10" name="Slide Number Placeholder 18">
            <a:extLst>
              <a:ext uri="{FF2B5EF4-FFF2-40B4-BE49-F238E27FC236}">
                <a16:creationId xmlns:a16="http://schemas.microsoft.com/office/drawing/2014/main" id="{3A0578D1-3BF8-A94E-9473-7011E13557BA}"/>
              </a:ext>
            </a:extLst>
          </p:cNvPr>
          <p:cNvSpPr>
            <a:spLocks noGrp="1"/>
          </p:cNvSpPr>
          <p:nvPr>
            <p:ph type="sldNum" sz="quarter" idx="14"/>
          </p:nvPr>
        </p:nvSpPr>
        <p:spPr>
          <a:xfrm>
            <a:off x="7152342" y="4632325"/>
            <a:ext cx="1478198" cy="123111"/>
          </a:xfrm>
        </p:spPr>
        <p:txBody>
          <a:bodyPr/>
          <a:lstStyle>
            <a:lvl1pPr>
              <a:defRPr>
                <a:solidFill>
                  <a:schemeClr val="tx2"/>
                </a:solidFill>
              </a:defRPr>
            </a:lvl1pPr>
          </a:lstStyle>
          <a:p>
            <a:pPr marL="12700">
              <a:spcBef>
                <a:spcPts val="105"/>
              </a:spcBef>
            </a:pPr>
            <a:r>
              <a:rPr lang="pt-BR" dirty="0"/>
              <a:t>&gt; </a:t>
            </a:r>
            <a:r>
              <a:rPr lang="pt-BR" spc="-5" dirty="0"/>
              <a:t>utas.edu.au/imas</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oastal">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457200" y="1184465"/>
            <a:ext cx="8229600" cy="3398901"/>
          </a:xfrm>
          <a:prstGeom prst="rect">
            <a:avLst/>
          </a:prstGeom>
        </p:spPr>
        <p:txBody>
          <a:bodyPr lIns="0" tIns="0" rIns="0" bIns="0"/>
          <a:lstStyle>
            <a:lvl1pPr>
              <a:defRPr/>
            </a:lvl1pPr>
          </a:lstStyle>
          <a:p>
            <a:endParaRPr dirty="0"/>
          </a:p>
        </p:txBody>
      </p:sp>
      <p:sp>
        <p:nvSpPr>
          <p:cNvPr id="11" name="Rectangle 10">
            <a:extLst>
              <a:ext uri="{FF2B5EF4-FFF2-40B4-BE49-F238E27FC236}">
                <a16:creationId xmlns:a16="http://schemas.microsoft.com/office/drawing/2014/main" id="{DF34DC7E-FFA7-F049-8CFC-2DEBA95D83C5}"/>
              </a:ext>
            </a:extLst>
          </p:cNvPr>
          <p:cNvSpPr/>
          <p:nvPr userDrawn="1"/>
        </p:nvSpPr>
        <p:spPr>
          <a:xfrm>
            <a:off x="0" y="0"/>
            <a:ext cx="5257800" cy="5165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DEA6FCAA-12A5-7047-8385-EC8A65050987}"/>
              </a:ext>
            </a:extLst>
          </p:cNvPr>
          <p:cNvSpPr>
            <a:spLocks noGrp="1"/>
          </p:cNvSpPr>
          <p:nvPr>
            <p:ph type="body" sz="quarter" idx="12" hasCustomPrompt="1"/>
          </p:nvPr>
        </p:nvSpPr>
        <p:spPr>
          <a:xfrm>
            <a:off x="1991659" y="4632325"/>
            <a:ext cx="2819400" cy="123111"/>
          </a:xfrm>
          <a:prstGeom prst="rect">
            <a:avLst/>
          </a:prstGeom>
        </p:spPr>
        <p:txBody>
          <a:bodyPr/>
          <a:lstStyle>
            <a:lvl1pPr>
              <a:defRPr sz="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Presentation name to go here</a:t>
            </a:r>
          </a:p>
        </p:txBody>
      </p:sp>
      <p:sp>
        <p:nvSpPr>
          <p:cNvPr id="16" name="Text Placeholder 15">
            <a:extLst>
              <a:ext uri="{FF2B5EF4-FFF2-40B4-BE49-F238E27FC236}">
                <a16:creationId xmlns:a16="http://schemas.microsoft.com/office/drawing/2014/main" id="{448BC989-486D-7E40-91F9-5645377A588A}"/>
              </a:ext>
            </a:extLst>
          </p:cNvPr>
          <p:cNvSpPr>
            <a:spLocks noGrp="1"/>
          </p:cNvSpPr>
          <p:nvPr>
            <p:ph type="body" sz="quarter" idx="13" hasCustomPrompt="1"/>
          </p:nvPr>
        </p:nvSpPr>
        <p:spPr>
          <a:xfrm>
            <a:off x="617538" y="877888"/>
            <a:ext cx="3421062" cy="923330"/>
          </a:xfrm>
          <a:prstGeom prst="rect">
            <a:avLst/>
          </a:prstGeom>
        </p:spPr>
        <p:txBody>
          <a:bodyPr/>
          <a:lstStyle>
            <a:lvl1pPr>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Heading </a:t>
            </a:r>
            <a:br>
              <a:rPr lang="en-US" dirty="0"/>
            </a:br>
            <a:r>
              <a:rPr lang="en-US" dirty="0"/>
              <a:t>here</a:t>
            </a:r>
          </a:p>
        </p:txBody>
      </p:sp>
      <p:sp>
        <p:nvSpPr>
          <p:cNvPr id="20" name="Slide Number Placeholder 18">
            <a:extLst>
              <a:ext uri="{FF2B5EF4-FFF2-40B4-BE49-F238E27FC236}">
                <a16:creationId xmlns:a16="http://schemas.microsoft.com/office/drawing/2014/main" id="{25D5B7FC-B022-574D-BFFF-29AA3ED2247D}"/>
              </a:ext>
            </a:extLst>
          </p:cNvPr>
          <p:cNvSpPr txBox="1">
            <a:spLocks/>
          </p:cNvSpPr>
          <p:nvPr userDrawn="1"/>
        </p:nvSpPr>
        <p:spPr>
          <a:xfrm>
            <a:off x="7152342" y="4632325"/>
            <a:ext cx="1478198" cy="123111"/>
          </a:xfrm>
          <a:prstGeom prst="rect">
            <a:avLst/>
          </a:prstGeom>
        </p:spPr>
        <p:txBody>
          <a:bodyPr wrap="square" lIns="0" tIns="0" rIns="0" bIns="0">
            <a:spAutoFit/>
          </a:bodyPr>
          <a:lstStyle>
            <a:defPPr>
              <a:defRPr lang="en-US"/>
            </a:defPPr>
            <a:lvl1pPr marL="0" algn="r" defTabSz="914400" rtl="0" eaLnBrk="1" latinLnBrk="0" hangingPunct="1">
              <a:defRPr sz="800" b="1" i="1" kern="1200">
                <a:solidFill>
                  <a:schemeClr val="tx2"/>
                </a:solidFill>
                <a:latin typeface="Verdana-BoldItalic"/>
                <a:ea typeface="+mn-ea"/>
                <a:cs typeface="Verdana-BoldItal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AU" dirty="0">
                <a:solidFill>
                  <a:schemeClr val="bg1"/>
                </a:solidFill>
              </a:rPr>
              <a:t>&gt; </a:t>
            </a:r>
            <a:r>
              <a:rPr lang="en-AU" spc="-5" dirty="0">
                <a:solidFill>
                  <a:schemeClr val="bg1"/>
                </a:solidFill>
              </a:rPr>
              <a:t>imas.utas.edu.au </a:t>
            </a:r>
            <a:r>
              <a:rPr lang="en-AU" dirty="0">
                <a:solidFill>
                  <a:schemeClr val="bg1"/>
                </a:solidFill>
              </a:rPr>
              <a:t>/</a:t>
            </a:r>
            <a:r>
              <a:rPr lang="en-AU" spc="-125" dirty="0">
                <a:solidFill>
                  <a:schemeClr val="bg1"/>
                </a:solidFill>
              </a:rPr>
              <a:t> </a:t>
            </a:r>
            <a:fld id="{81D60167-4931-47E6-BA6A-407CBD079E47}" type="slidenum">
              <a:rPr smtClean="0">
                <a:solidFill>
                  <a:schemeClr val="bg1"/>
                </a:solidFill>
              </a:rPr>
              <a:pPr marL="12700">
                <a:spcBef>
                  <a:spcPts val="105"/>
                </a:spcBef>
              </a:pPr>
              <a:t>‹#›</a:t>
            </a:fld>
            <a:endParaRPr dirty="0">
              <a:solidFill>
                <a:schemeClr val="bg1"/>
              </a:solidFill>
            </a:endParaRPr>
          </a:p>
        </p:txBody>
      </p:sp>
      <p:sp>
        <p:nvSpPr>
          <p:cNvPr id="22" name="Text Placeholder 21">
            <a:extLst>
              <a:ext uri="{FF2B5EF4-FFF2-40B4-BE49-F238E27FC236}">
                <a16:creationId xmlns:a16="http://schemas.microsoft.com/office/drawing/2014/main" id="{B9E5CEC1-4063-EC42-901C-1AB327E70951}"/>
              </a:ext>
            </a:extLst>
          </p:cNvPr>
          <p:cNvSpPr>
            <a:spLocks noGrp="1"/>
          </p:cNvSpPr>
          <p:nvPr>
            <p:ph type="body" sz="quarter" idx="15"/>
          </p:nvPr>
        </p:nvSpPr>
        <p:spPr>
          <a:xfrm>
            <a:off x="617538" y="2041525"/>
            <a:ext cx="3886200" cy="1676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pic>
        <p:nvPicPr>
          <p:cNvPr id="13" name="Picture 12">
            <a:extLst>
              <a:ext uri="{FF2B5EF4-FFF2-40B4-BE49-F238E27FC236}">
                <a16:creationId xmlns:a16="http://schemas.microsoft.com/office/drawing/2014/main" id="{88873C6C-9E66-DE4B-8273-70516F6E2D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pic>
        <p:nvPicPr>
          <p:cNvPr id="4" name="Picture 3">
            <a:extLst>
              <a:ext uri="{FF2B5EF4-FFF2-40B4-BE49-F238E27FC236}">
                <a16:creationId xmlns:a16="http://schemas.microsoft.com/office/drawing/2014/main" id="{F27A8AFB-795C-41EA-B4A4-5F4DF4F741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348" b="-84"/>
          <a:stretch/>
        </p:blipFill>
        <p:spPr>
          <a:xfrm>
            <a:off x="4468003" y="0"/>
            <a:ext cx="5475082" cy="5149850"/>
          </a:xfrm>
          <a:prstGeom prst="rect">
            <a:avLst/>
          </a:prstGeom>
        </p:spPr>
      </p:pic>
    </p:spTree>
    <p:extLst>
      <p:ext uri="{BB962C8B-B14F-4D97-AF65-F5344CB8AC3E}">
        <p14:creationId xmlns:p14="http://schemas.microsoft.com/office/powerpoint/2010/main" val="361703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Coastal">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457200" y="1184465"/>
            <a:ext cx="8229600" cy="3398901"/>
          </a:xfrm>
          <a:prstGeom prst="rect">
            <a:avLst/>
          </a:prstGeom>
        </p:spPr>
        <p:txBody>
          <a:bodyPr lIns="0" tIns="0" rIns="0" bIns="0"/>
          <a:lstStyle>
            <a:lvl1pPr>
              <a:defRPr/>
            </a:lvl1pPr>
          </a:lstStyle>
          <a:p>
            <a:endParaRPr dirty="0"/>
          </a:p>
        </p:txBody>
      </p:sp>
      <p:sp>
        <p:nvSpPr>
          <p:cNvPr id="11" name="Rectangle 10">
            <a:extLst>
              <a:ext uri="{FF2B5EF4-FFF2-40B4-BE49-F238E27FC236}">
                <a16:creationId xmlns:a16="http://schemas.microsoft.com/office/drawing/2014/main" id="{DF34DC7E-FFA7-F049-8CFC-2DEBA95D83C5}"/>
              </a:ext>
            </a:extLst>
          </p:cNvPr>
          <p:cNvSpPr/>
          <p:nvPr userDrawn="1"/>
        </p:nvSpPr>
        <p:spPr>
          <a:xfrm>
            <a:off x="0" y="1"/>
            <a:ext cx="9184647"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DEA6FCAA-12A5-7047-8385-EC8A65050987}"/>
              </a:ext>
            </a:extLst>
          </p:cNvPr>
          <p:cNvSpPr>
            <a:spLocks noGrp="1"/>
          </p:cNvSpPr>
          <p:nvPr>
            <p:ph type="body" sz="quarter" idx="12" hasCustomPrompt="1"/>
          </p:nvPr>
        </p:nvSpPr>
        <p:spPr>
          <a:xfrm>
            <a:off x="1991659" y="4632325"/>
            <a:ext cx="2819400" cy="123111"/>
          </a:xfrm>
          <a:prstGeom prst="rect">
            <a:avLst/>
          </a:prstGeom>
        </p:spPr>
        <p:txBody>
          <a:bodyPr/>
          <a:lstStyle>
            <a:lvl1pPr>
              <a:defRPr sz="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Presentation name to go here</a:t>
            </a:r>
          </a:p>
        </p:txBody>
      </p:sp>
      <p:sp>
        <p:nvSpPr>
          <p:cNvPr id="20" name="Slide Number Placeholder 18">
            <a:extLst>
              <a:ext uri="{FF2B5EF4-FFF2-40B4-BE49-F238E27FC236}">
                <a16:creationId xmlns:a16="http://schemas.microsoft.com/office/drawing/2014/main" id="{25D5B7FC-B022-574D-BFFF-29AA3ED2247D}"/>
              </a:ext>
            </a:extLst>
          </p:cNvPr>
          <p:cNvSpPr txBox="1">
            <a:spLocks/>
          </p:cNvSpPr>
          <p:nvPr userDrawn="1"/>
        </p:nvSpPr>
        <p:spPr>
          <a:xfrm>
            <a:off x="7152342" y="4632325"/>
            <a:ext cx="1478198" cy="123111"/>
          </a:xfrm>
          <a:prstGeom prst="rect">
            <a:avLst/>
          </a:prstGeom>
        </p:spPr>
        <p:txBody>
          <a:bodyPr wrap="square" lIns="0" tIns="0" rIns="0" bIns="0">
            <a:spAutoFit/>
          </a:bodyPr>
          <a:lstStyle>
            <a:defPPr>
              <a:defRPr lang="en-US"/>
            </a:defPPr>
            <a:lvl1pPr marL="0" algn="r" defTabSz="914400" rtl="0" eaLnBrk="1" latinLnBrk="0" hangingPunct="1">
              <a:defRPr sz="800" b="1" i="1" kern="1200">
                <a:solidFill>
                  <a:schemeClr val="tx2"/>
                </a:solidFill>
                <a:latin typeface="Verdana-BoldItalic"/>
                <a:ea typeface="+mn-ea"/>
                <a:cs typeface="Verdana-BoldItal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AU" dirty="0">
                <a:solidFill>
                  <a:schemeClr val="bg1"/>
                </a:solidFill>
              </a:rPr>
              <a:t>&gt; </a:t>
            </a:r>
            <a:r>
              <a:rPr lang="en-AU" spc="-5" dirty="0">
                <a:solidFill>
                  <a:schemeClr val="bg1"/>
                </a:solidFill>
              </a:rPr>
              <a:t>utas.edu.au/imas</a:t>
            </a:r>
            <a:endParaRPr lang="en-AU" dirty="0">
              <a:solidFill>
                <a:schemeClr val="bg1"/>
              </a:solidFill>
            </a:endParaRPr>
          </a:p>
        </p:txBody>
      </p:sp>
      <p:pic>
        <p:nvPicPr>
          <p:cNvPr id="13" name="Picture 12">
            <a:extLst>
              <a:ext uri="{FF2B5EF4-FFF2-40B4-BE49-F238E27FC236}">
                <a16:creationId xmlns:a16="http://schemas.microsoft.com/office/drawing/2014/main" id="{88873C6C-9E66-DE4B-8273-70516F6E2D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pic>
        <p:nvPicPr>
          <p:cNvPr id="5" name="Picture 4">
            <a:extLst>
              <a:ext uri="{FF2B5EF4-FFF2-40B4-BE49-F238E27FC236}">
                <a16:creationId xmlns:a16="http://schemas.microsoft.com/office/drawing/2014/main" id="{02AB7BCA-F00D-42C3-8A1F-05A78878F185}"/>
              </a:ext>
            </a:extLst>
          </p:cNvPr>
          <p:cNvPicPr>
            <a:picLocks noChangeAspect="1"/>
          </p:cNvPicPr>
          <p:nvPr userDrawn="1"/>
        </p:nvPicPr>
        <p:blipFill>
          <a:blip r:embed="rId3"/>
          <a:stretch>
            <a:fillRect/>
          </a:stretch>
        </p:blipFill>
        <p:spPr>
          <a:xfrm>
            <a:off x="5172191" y="1135507"/>
            <a:ext cx="3162299" cy="2714624"/>
          </a:xfrm>
          <a:prstGeom prst="rect">
            <a:avLst/>
          </a:prstGeom>
        </p:spPr>
      </p:pic>
      <p:pic>
        <p:nvPicPr>
          <p:cNvPr id="6" name="Picture 5">
            <a:extLst>
              <a:ext uri="{FF2B5EF4-FFF2-40B4-BE49-F238E27FC236}">
                <a16:creationId xmlns:a16="http://schemas.microsoft.com/office/drawing/2014/main" id="{491CDF19-40CB-4BA0-85F4-AC79AD2C2976}"/>
              </a:ext>
            </a:extLst>
          </p:cNvPr>
          <p:cNvPicPr>
            <a:picLocks noChangeAspect="1"/>
          </p:cNvPicPr>
          <p:nvPr userDrawn="1"/>
        </p:nvPicPr>
        <p:blipFill>
          <a:blip r:embed="rId4"/>
          <a:stretch>
            <a:fillRect/>
          </a:stretch>
        </p:blipFill>
        <p:spPr>
          <a:xfrm>
            <a:off x="805156" y="1135506"/>
            <a:ext cx="3162300" cy="2714625"/>
          </a:xfrm>
          <a:prstGeom prst="rect">
            <a:avLst/>
          </a:prstGeom>
        </p:spPr>
      </p:pic>
    </p:spTree>
    <p:extLst>
      <p:ext uri="{BB962C8B-B14F-4D97-AF65-F5344CB8AC3E}">
        <p14:creationId xmlns:p14="http://schemas.microsoft.com/office/powerpoint/2010/main" val="166305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Engineering">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457200" y="1184465"/>
            <a:ext cx="8229600" cy="3398901"/>
          </a:xfrm>
          <a:prstGeom prst="rect">
            <a:avLst/>
          </a:prstGeom>
        </p:spPr>
        <p:txBody>
          <a:bodyPr lIns="0" tIns="0" rIns="0" bIns="0"/>
          <a:lstStyle>
            <a:lvl1pPr>
              <a:defRPr/>
            </a:lvl1pPr>
          </a:lstStyle>
          <a:p>
            <a:endParaRPr/>
          </a:p>
        </p:txBody>
      </p:sp>
      <p:pic>
        <p:nvPicPr>
          <p:cNvPr id="8" name="Picture 7">
            <a:extLst>
              <a:ext uri="{FF2B5EF4-FFF2-40B4-BE49-F238E27FC236}">
                <a16:creationId xmlns:a16="http://schemas.microsoft.com/office/drawing/2014/main" id="{EB311CCC-2EF0-7649-97FB-A6555F26B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6675"/>
          </a:xfrm>
          <a:prstGeom prst="rect">
            <a:avLst/>
          </a:prstGeom>
        </p:spPr>
      </p:pic>
      <p:sp>
        <p:nvSpPr>
          <p:cNvPr id="11" name="Rectangle 10">
            <a:extLst>
              <a:ext uri="{FF2B5EF4-FFF2-40B4-BE49-F238E27FC236}">
                <a16:creationId xmlns:a16="http://schemas.microsoft.com/office/drawing/2014/main" id="{DF34DC7E-FFA7-F049-8CFC-2DEBA95D83C5}"/>
              </a:ext>
            </a:extLst>
          </p:cNvPr>
          <p:cNvSpPr/>
          <p:nvPr userDrawn="1"/>
        </p:nvSpPr>
        <p:spPr>
          <a:xfrm>
            <a:off x="0" y="3175"/>
            <a:ext cx="5252677"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4">
            <a:extLst>
              <a:ext uri="{FF2B5EF4-FFF2-40B4-BE49-F238E27FC236}">
                <a16:creationId xmlns:a16="http://schemas.microsoft.com/office/drawing/2014/main" id="{A121B936-37D5-3F40-91E8-C72926BB4510}"/>
              </a:ext>
            </a:extLst>
          </p:cNvPr>
          <p:cNvSpPr>
            <a:spLocks noGrp="1"/>
          </p:cNvSpPr>
          <p:nvPr>
            <p:ph type="body" sz="quarter" idx="12" hasCustomPrompt="1"/>
          </p:nvPr>
        </p:nvSpPr>
        <p:spPr>
          <a:xfrm>
            <a:off x="2209800" y="4632325"/>
            <a:ext cx="2819400" cy="123111"/>
          </a:xfrm>
          <a:prstGeom prst="rect">
            <a:avLst/>
          </a:prstGeom>
        </p:spPr>
        <p:txBody>
          <a:bodyPr/>
          <a:lstStyle>
            <a:lvl1pPr>
              <a:defRPr sz="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Presentation name to go here</a:t>
            </a:r>
          </a:p>
        </p:txBody>
      </p:sp>
      <p:sp>
        <p:nvSpPr>
          <p:cNvPr id="18" name="Slide Number Placeholder 18">
            <a:extLst>
              <a:ext uri="{FF2B5EF4-FFF2-40B4-BE49-F238E27FC236}">
                <a16:creationId xmlns:a16="http://schemas.microsoft.com/office/drawing/2014/main" id="{62795879-5D65-0148-BA6F-145493B1CA4C}"/>
              </a:ext>
            </a:extLst>
          </p:cNvPr>
          <p:cNvSpPr txBox="1">
            <a:spLocks/>
          </p:cNvSpPr>
          <p:nvPr userDrawn="1"/>
        </p:nvSpPr>
        <p:spPr>
          <a:xfrm>
            <a:off x="7010400" y="4632325"/>
            <a:ext cx="1620139" cy="123111"/>
          </a:xfrm>
          <a:prstGeom prst="rect">
            <a:avLst/>
          </a:prstGeom>
        </p:spPr>
        <p:txBody>
          <a:bodyPr wrap="square" lIns="0" tIns="0" rIns="0" bIns="0">
            <a:spAutoFit/>
          </a:bodyPr>
          <a:lstStyle>
            <a:defPPr>
              <a:defRPr lang="en-US"/>
            </a:defPPr>
            <a:lvl1pPr marL="0" algn="r" defTabSz="914400" rtl="0" eaLnBrk="1" latinLnBrk="0" hangingPunct="1">
              <a:defRPr sz="800" b="1" i="1" kern="1200">
                <a:solidFill>
                  <a:schemeClr val="tx2"/>
                </a:solidFill>
                <a:latin typeface="Verdana-BoldItalic"/>
                <a:ea typeface="+mn-ea"/>
                <a:cs typeface="Verdana-BoldItal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AU" dirty="0">
                <a:solidFill>
                  <a:schemeClr val="bg1"/>
                </a:solidFill>
              </a:rPr>
              <a:t>&gt; </a:t>
            </a:r>
            <a:r>
              <a:rPr lang="en-AU" spc="-5" dirty="0">
                <a:solidFill>
                  <a:schemeClr val="bg1"/>
                </a:solidFill>
              </a:rPr>
              <a:t>imas.utas.edu.au </a:t>
            </a:r>
            <a:r>
              <a:rPr lang="en-AU" dirty="0">
                <a:solidFill>
                  <a:schemeClr val="bg1"/>
                </a:solidFill>
              </a:rPr>
              <a:t>/</a:t>
            </a:r>
            <a:r>
              <a:rPr lang="en-AU" spc="-125" dirty="0">
                <a:solidFill>
                  <a:schemeClr val="bg1"/>
                </a:solidFill>
              </a:rPr>
              <a:t> </a:t>
            </a:r>
            <a:fld id="{81D60167-4931-47E6-BA6A-407CBD079E47}" type="slidenum">
              <a:rPr smtClean="0">
                <a:solidFill>
                  <a:schemeClr val="bg1"/>
                </a:solidFill>
              </a:rPr>
              <a:pPr marL="12700">
                <a:spcBef>
                  <a:spcPts val="105"/>
                </a:spcBef>
              </a:pPr>
              <a:t>‹#›</a:t>
            </a:fld>
            <a:endParaRPr dirty="0">
              <a:solidFill>
                <a:schemeClr val="bg1"/>
              </a:solidFill>
            </a:endParaRPr>
          </a:p>
        </p:txBody>
      </p:sp>
      <p:sp>
        <p:nvSpPr>
          <p:cNvPr id="19" name="Text Placeholder 15">
            <a:extLst>
              <a:ext uri="{FF2B5EF4-FFF2-40B4-BE49-F238E27FC236}">
                <a16:creationId xmlns:a16="http://schemas.microsoft.com/office/drawing/2014/main" id="{53B756A1-AC2C-4A49-B86C-7F1A6C4EDA1F}"/>
              </a:ext>
            </a:extLst>
          </p:cNvPr>
          <p:cNvSpPr>
            <a:spLocks noGrp="1"/>
          </p:cNvSpPr>
          <p:nvPr>
            <p:ph type="body" sz="quarter" idx="13" hasCustomPrompt="1"/>
          </p:nvPr>
        </p:nvSpPr>
        <p:spPr>
          <a:xfrm>
            <a:off x="617538" y="877888"/>
            <a:ext cx="3421062" cy="923330"/>
          </a:xfrm>
          <a:prstGeom prst="rect">
            <a:avLst/>
          </a:prstGeom>
        </p:spPr>
        <p:txBody>
          <a:bodyPr/>
          <a:lstStyle>
            <a:lvl1pPr>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Heading </a:t>
            </a:r>
            <a:br>
              <a:rPr lang="en-US" dirty="0"/>
            </a:br>
            <a:r>
              <a:rPr lang="en-US" dirty="0"/>
              <a:t>here</a:t>
            </a:r>
          </a:p>
        </p:txBody>
      </p:sp>
      <p:sp>
        <p:nvSpPr>
          <p:cNvPr id="20" name="Text Placeholder 21">
            <a:extLst>
              <a:ext uri="{FF2B5EF4-FFF2-40B4-BE49-F238E27FC236}">
                <a16:creationId xmlns:a16="http://schemas.microsoft.com/office/drawing/2014/main" id="{2BE6793A-A9B2-6A42-95E8-303E33664739}"/>
              </a:ext>
            </a:extLst>
          </p:cNvPr>
          <p:cNvSpPr>
            <a:spLocks noGrp="1"/>
          </p:cNvSpPr>
          <p:nvPr>
            <p:ph type="body" sz="quarter" idx="15"/>
          </p:nvPr>
        </p:nvSpPr>
        <p:spPr>
          <a:xfrm>
            <a:off x="617538" y="2041525"/>
            <a:ext cx="3886200" cy="1676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pic>
        <p:nvPicPr>
          <p:cNvPr id="12" name="Picture 2">
            <a:extLst>
              <a:ext uri="{FF2B5EF4-FFF2-40B4-BE49-F238E27FC236}">
                <a16:creationId xmlns:a16="http://schemas.microsoft.com/office/drawing/2014/main" id="{F85C56FB-CEF7-45CD-B6F3-52A0451D9CA4}"/>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5166360" y="1"/>
            <a:ext cx="3977640" cy="514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6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Global">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A41EF-E609-4298-93CB-F2E8A18D5E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05402" y="0"/>
            <a:ext cx="4267198" cy="5165725"/>
          </a:xfrm>
          <a:prstGeom prst="rect">
            <a:avLst/>
          </a:prstGeom>
        </p:spPr>
      </p:pic>
      <p:sp>
        <p:nvSpPr>
          <p:cNvPr id="3" name="Holder 3"/>
          <p:cNvSpPr>
            <a:spLocks noGrp="1"/>
          </p:cNvSpPr>
          <p:nvPr>
            <p:ph type="body" idx="1"/>
          </p:nvPr>
        </p:nvSpPr>
        <p:spPr>
          <a:xfrm>
            <a:off x="457200" y="1184465"/>
            <a:ext cx="8229600" cy="3398901"/>
          </a:xfrm>
          <a:prstGeom prst="rect">
            <a:avLst/>
          </a:prstGeom>
        </p:spPr>
        <p:txBody>
          <a:bodyPr lIns="0" tIns="0" rIns="0" bIns="0"/>
          <a:lstStyle>
            <a:lvl1pPr>
              <a:defRPr/>
            </a:lvl1pPr>
          </a:lstStyle>
          <a:p>
            <a:endParaRPr dirty="0"/>
          </a:p>
        </p:txBody>
      </p:sp>
      <p:sp>
        <p:nvSpPr>
          <p:cNvPr id="11" name="Rectangle 10">
            <a:extLst>
              <a:ext uri="{FF2B5EF4-FFF2-40B4-BE49-F238E27FC236}">
                <a16:creationId xmlns:a16="http://schemas.microsoft.com/office/drawing/2014/main" id="{DF34DC7E-FFA7-F049-8CFC-2DEBA95D83C5}"/>
              </a:ext>
            </a:extLst>
          </p:cNvPr>
          <p:cNvSpPr/>
          <p:nvPr userDrawn="1"/>
        </p:nvSpPr>
        <p:spPr>
          <a:xfrm>
            <a:off x="-1" y="3175"/>
            <a:ext cx="5252677"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4">
            <a:extLst>
              <a:ext uri="{FF2B5EF4-FFF2-40B4-BE49-F238E27FC236}">
                <a16:creationId xmlns:a16="http://schemas.microsoft.com/office/drawing/2014/main" id="{F0EA3E8F-07F9-C941-84A2-B9EAAAAE4F70}"/>
              </a:ext>
            </a:extLst>
          </p:cNvPr>
          <p:cNvSpPr>
            <a:spLocks noGrp="1"/>
          </p:cNvSpPr>
          <p:nvPr>
            <p:ph type="body" sz="quarter" idx="12" hasCustomPrompt="1"/>
          </p:nvPr>
        </p:nvSpPr>
        <p:spPr>
          <a:xfrm>
            <a:off x="1991659" y="4632325"/>
            <a:ext cx="2819400" cy="123111"/>
          </a:xfrm>
          <a:prstGeom prst="rect">
            <a:avLst/>
          </a:prstGeom>
        </p:spPr>
        <p:txBody>
          <a:bodyPr/>
          <a:lstStyle>
            <a:lvl1pPr>
              <a:defRPr sz="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Presentation name to go here</a:t>
            </a:r>
          </a:p>
        </p:txBody>
      </p:sp>
      <p:sp>
        <p:nvSpPr>
          <p:cNvPr id="18" name="Slide Number Placeholder 18">
            <a:extLst>
              <a:ext uri="{FF2B5EF4-FFF2-40B4-BE49-F238E27FC236}">
                <a16:creationId xmlns:a16="http://schemas.microsoft.com/office/drawing/2014/main" id="{D6D65384-E4B4-3148-9F3C-51A7BC7E4563}"/>
              </a:ext>
            </a:extLst>
          </p:cNvPr>
          <p:cNvSpPr txBox="1">
            <a:spLocks/>
          </p:cNvSpPr>
          <p:nvPr userDrawn="1"/>
        </p:nvSpPr>
        <p:spPr>
          <a:xfrm>
            <a:off x="7152342" y="4632325"/>
            <a:ext cx="1478198" cy="123111"/>
          </a:xfrm>
          <a:prstGeom prst="rect">
            <a:avLst/>
          </a:prstGeom>
        </p:spPr>
        <p:txBody>
          <a:bodyPr wrap="square" lIns="0" tIns="0" rIns="0" bIns="0">
            <a:spAutoFit/>
          </a:bodyPr>
          <a:lstStyle>
            <a:defPPr>
              <a:defRPr lang="en-US"/>
            </a:defPPr>
            <a:lvl1pPr marL="0" algn="r" defTabSz="914400" rtl="0" eaLnBrk="1" latinLnBrk="0" hangingPunct="1">
              <a:defRPr sz="800" b="1" i="1" kern="1200">
                <a:solidFill>
                  <a:schemeClr val="tx2"/>
                </a:solidFill>
                <a:latin typeface="Verdana-BoldItalic"/>
                <a:ea typeface="+mn-ea"/>
                <a:cs typeface="Verdana-BoldItal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AU" dirty="0">
                <a:solidFill>
                  <a:schemeClr val="bg1"/>
                </a:solidFill>
              </a:rPr>
              <a:t>&gt; </a:t>
            </a:r>
            <a:r>
              <a:rPr lang="en-AU" spc="-5" dirty="0">
                <a:solidFill>
                  <a:schemeClr val="bg1"/>
                </a:solidFill>
              </a:rPr>
              <a:t>utas.edu.au/imas</a:t>
            </a:r>
            <a:endParaRPr lang="en-AU" dirty="0">
              <a:solidFill>
                <a:schemeClr val="bg1"/>
              </a:solidFill>
            </a:endParaRPr>
          </a:p>
        </p:txBody>
      </p:sp>
      <p:sp>
        <p:nvSpPr>
          <p:cNvPr id="19" name="Text Placeholder 15">
            <a:extLst>
              <a:ext uri="{FF2B5EF4-FFF2-40B4-BE49-F238E27FC236}">
                <a16:creationId xmlns:a16="http://schemas.microsoft.com/office/drawing/2014/main" id="{4C10A44E-F4D6-BF40-83F9-81395AEFDEE3}"/>
              </a:ext>
            </a:extLst>
          </p:cNvPr>
          <p:cNvSpPr>
            <a:spLocks noGrp="1"/>
          </p:cNvSpPr>
          <p:nvPr>
            <p:ph type="body" sz="quarter" idx="13" hasCustomPrompt="1"/>
          </p:nvPr>
        </p:nvSpPr>
        <p:spPr>
          <a:xfrm>
            <a:off x="617538" y="877888"/>
            <a:ext cx="3421062" cy="923330"/>
          </a:xfrm>
          <a:prstGeom prst="rect">
            <a:avLst/>
          </a:prstGeom>
        </p:spPr>
        <p:txBody>
          <a:bodyPr/>
          <a:lstStyle>
            <a:lvl1pPr>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Heading </a:t>
            </a:r>
            <a:br>
              <a:rPr lang="en-US" dirty="0"/>
            </a:br>
            <a:r>
              <a:rPr lang="en-US" dirty="0"/>
              <a:t>here</a:t>
            </a:r>
          </a:p>
        </p:txBody>
      </p:sp>
      <p:sp>
        <p:nvSpPr>
          <p:cNvPr id="20" name="Text Placeholder 21">
            <a:extLst>
              <a:ext uri="{FF2B5EF4-FFF2-40B4-BE49-F238E27FC236}">
                <a16:creationId xmlns:a16="http://schemas.microsoft.com/office/drawing/2014/main" id="{81316AEE-805F-6B4E-BEE4-E15B41302CEA}"/>
              </a:ext>
            </a:extLst>
          </p:cNvPr>
          <p:cNvSpPr>
            <a:spLocks noGrp="1"/>
          </p:cNvSpPr>
          <p:nvPr>
            <p:ph type="body" sz="quarter" idx="15"/>
          </p:nvPr>
        </p:nvSpPr>
        <p:spPr>
          <a:xfrm>
            <a:off x="617538" y="2041525"/>
            <a:ext cx="3886200" cy="1676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pic>
        <p:nvPicPr>
          <p:cNvPr id="15" name="Picture 14">
            <a:extLst>
              <a:ext uri="{FF2B5EF4-FFF2-40B4-BE49-F238E27FC236}">
                <a16:creationId xmlns:a16="http://schemas.microsoft.com/office/drawing/2014/main" id="{367FE589-AD4A-2E4E-B8C2-A578447C2E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spTree>
    <p:extLst>
      <p:ext uri="{BB962C8B-B14F-4D97-AF65-F5344CB8AC3E}">
        <p14:creationId xmlns:p14="http://schemas.microsoft.com/office/powerpoint/2010/main" val="3996335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Ocean">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86799-EC09-45B3-A421-213C2FCA50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78257" y="-7620"/>
            <a:ext cx="6465743" cy="5173345"/>
          </a:xfrm>
          <a:prstGeom prst="rect">
            <a:avLst/>
          </a:prstGeom>
        </p:spPr>
      </p:pic>
      <p:sp>
        <p:nvSpPr>
          <p:cNvPr id="3" name="Holder 3"/>
          <p:cNvSpPr>
            <a:spLocks noGrp="1"/>
          </p:cNvSpPr>
          <p:nvPr>
            <p:ph type="body" idx="1"/>
          </p:nvPr>
        </p:nvSpPr>
        <p:spPr>
          <a:xfrm>
            <a:off x="457200" y="1184465"/>
            <a:ext cx="8229600" cy="3398901"/>
          </a:xfrm>
          <a:prstGeom prst="rect">
            <a:avLst/>
          </a:prstGeom>
        </p:spPr>
        <p:txBody>
          <a:bodyPr lIns="0" tIns="0" rIns="0" bIns="0"/>
          <a:lstStyle>
            <a:lvl1pPr>
              <a:defRPr/>
            </a:lvl1pPr>
          </a:lstStyle>
          <a:p>
            <a:endParaRPr dirty="0"/>
          </a:p>
        </p:txBody>
      </p:sp>
      <p:sp>
        <p:nvSpPr>
          <p:cNvPr id="11" name="Rectangle 10">
            <a:extLst>
              <a:ext uri="{FF2B5EF4-FFF2-40B4-BE49-F238E27FC236}">
                <a16:creationId xmlns:a16="http://schemas.microsoft.com/office/drawing/2014/main" id="{DF34DC7E-FFA7-F049-8CFC-2DEBA95D83C5}"/>
              </a:ext>
            </a:extLst>
          </p:cNvPr>
          <p:cNvSpPr/>
          <p:nvPr userDrawn="1"/>
        </p:nvSpPr>
        <p:spPr>
          <a:xfrm>
            <a:off x="-1" y="3175"/>
            <a:ext cx="5252677"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4">
            <a:extLst>
              <a:ext uri="{FF2B5EF4-FFF2-40B4-BE49-F238E27FC236}">
                <a16:creationId xmlns:a16="http://schemas.microsoft.com/office/drawing/2014/main" id="{416EB308-DA81-2841-A3F2-2C9CD9BE679D}"/>
              </a:ext>
            </a:extLst>
          </p:cNvPr>
          <p:cNvSpPr>
            <a:spLocks noGrp="1"/>
          </p:cNvSpPr>
          <p:nvPr>
            <p:ph type="body" sz="quarter" idx="12" hasCustomPrompt="1"/>
          </p:nvPr>
        </p:nvSpPr>
        <p:spPr>
          <a:xfrm>
            <a:off x="1991659" y="4632325"/>
            <a:ext cx="2819400" cy="123111"/>
          </a:xfrm>
          <a:prstGeom prst="rect">
            <a:avLst/>
          </a:prstGeom>
        </p:spPr>
        <p:txBody>
          <a:bodyPr/>
          <a:lstStyle>
            <a:lvl1pPr>
              <a:defRPr sz="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Presentation name to go here</a:t>
            </a:r>
          </a:p>
        </p:txBody>
      </p:sp>
      <p:sp>
        <p:nvSpPr>
          <p:cNvPr id="23" name="Slide Number Placeholder 18">
            <a:extLst>
              <a:ext uri="{FF2B5EF4-FFF2-40B4-BE49-F238E27FC236}">
                <a16:creationId xmlns:a16="http://schemas.microsoft.com/office/drawing/2014/main" id="{0B0C3710-8EB1-9B4C-90B1-605686528D15}"/>
              </a:ext>
            </a:extLst>
          </p:cNvPr>
          <p:cNvSpPr txBox="1">
            <a:spLocks/>
          </p:cNvSpPr>
          <p:nvPr userDrawn="1"/>
        </p:nvSpPr>
        <p:spPr>
          <a:xfrm>
            <a:off x="7152342" y="4632325"/>
            <a:ext cx="1478198" cy="123111"/>
          </a:xfrm>
          <a:prstGeom prst="rect">
            <a:avLst/>
          </a:prstGeom>
        </p:spPr>
        <p:txBody>
          <a:bodyPr wrap="square" lIns="0" tIns="0" rIns="0" bIns="0">
            <a:spAutoFit/>
          </a:bodyPr>
          <a:lstStyle>
            <a:defPPr>
              <a:defRPr lang="en-US"/>
            </a:defPPr>
            <a:lvl1pPr marL="0" algn="r" defTabSz="914400" rtl="0" eaLnBrk="1" latinLnBrk="0" hangingPunct="1">
              <a:defRPr sz="800" b="1" i="1" kern="1200">
                <a:solidFill>
                  <a:schemeClr val="tx2"/>
                </a:solidFill>
                <a:latin typeface="Verdana-BoldItalic"/>
                <a:ea typeface="+mn-ea"/>
                <a:cs typeface="Verdana-BoldItal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AU" dirty="0">
                <a:solidFill>
                  <a:schemeClr val="bg1"/>
                </a:solidFill>
              </a:rPr>
              <a:t>&gt; </a:t>
            </a:r>
            <a:r>
              <a:rPr lang="en-AU" spc="-5" dirty="0">
                <a:solidFill>
                  <a:schemeClr val="bg1"/>
                </a:solidFill>
              </a:rPr>
              <a:t>utas.edu.au/imas</a:t>
            </a:r>
            <a:endParaRPr lang="en-AU" dirty="0">
              <a:solidFill>
                <a:schemeClr val="bg1"/>
              </a:solidFill>
            </a:endParaRPr>
          </a:p>
        </p:txBody>
      </p:sp>
      <p:sp>
        <p:nvSpPr>
          <p:cNvPr id="24" name="Text Placeholder 15">
            <a:extLst>
              <a:ext uri="{FF2B5EF4-FFF2-40B4-BE49-F238E27FC236}">
                <a16:creationId xmlns:a16="http://schemas.microsoft.com/office/drawing/2014/main" id="{B10B7DA4-7E48-7D49-B652-BC0B4F6DF582}"/>
              </a:ext>
            </a:extLst>
          </p:cNvPr>
          <p:cNvSpPr>
            <a:spLocks noGrp="1"/>
          </p:cNvSpPr>
          <p:nvPr>
            <p:ph type="body" sz="quarter" idx="13" hasCustomPrompt="1"/>
          </p:nvPr>
        </p:nvSpPr>
        <p:spPr>
          <a:xfrm>
            <a:off x="617538" y="877888"/>
            <a:ext cx="3421062" cy="923330"/>
          </a:xfrm>
          <a:prstGeom prst="rect">
            <a:avLst/>
          </a:prstGeom>
        </p:spPr>
        <p:txBody>
          <a:bodyPr/>
          <a:lstStyle>
            <a:lvl1pPr>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Heading </a:t>
            </a:r>
            <a:br>
              <a:rPr lang="en-US" dirty="0"/>
            </a:br>
            <a:r>
              <a:rPr lang="en-US" dirty="0"/>
              <a:t>here</a:t>
            </a:r>
          </a:p>
        </p:txBody>
      </p:sp>
      <p:sp>
        <p:nvSpPr>
          <p:cNvPr id="25" name="Text Placeholder 21">
            <a:extLst>
              <a:ext uri="{FF2B5EF4-FFF2-40B4-BE49-F238E27FC236}">
                <a16:creationId xmlns:a16="http://schemas.microsoft.com/office/drawing/2014/main" id="{F34E099E-CE66-1D4C-964B-331F6884FD9C}"/>
              </a:ext>
            </a:extLst>
          </p:cNvPr>
          <p:cNvSpPr>
            <a:spLocks noGrp="1"/>
          </p:cNvSpPr>
          <p:nvPr>
            <p:ph type="body" sz="quarter" idx="15"/>
          </p:nvPr>
        </p:nvSpPr>
        <p:spPr>
          <a:xfrm>
            <a:off x="617538" y="2041525"/>
            <a:ext cx="3886200" cy="1676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399955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Ocea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E3EB2E-8E4C-E149-BF6C-4AB540592E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pic>
        <p:nvPicPr>
          <p:cNvPr id="14" name="Picture 13">
            <a:extLst>
              <a:ext uri="{FF2B5EF4-FFF2-40B4-BE49-F238E27FC236}">
                <a16:creationId xmlns:a16="http://schemas.microsoft.com/office/drawing/2014/main" id="{8210FA79-9048-45F3-AE41-8A04A3C72D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786"/>
          <a:stretch/>
        </p:blipFill>
        <p:spPr>
          <a:xfrm>
            <a:off x="40647" y="4175126"/>
            <a:ext cx="949953" cy="962321"/>
          </a:xfrm>
          <a:prstGeom prst="rect">
            <a:avLst/>
          </a:prstGeom>
        </p:spPr>
      </p:pic>
      <p:pic>
        <p:nvPicPr>
          <p:cNvPr id="11" name="Picture 10">
            <a:extLst>
              <a:ext uri="{FF2B5EF4-FFF2-40B4-BE49-F238E27FC236}">
                <a16:creationId xmlns:a16="http://schemas.microsoft.com/office/drawing/2014/main" id="{6B2B19B0-58BA-425D-A2A8-4BC80041AE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sp>
        <p:nvSpPr>
          <p:cNvPr id="20" name="Rectangle 19">
            <a:extLst>
              <a:ext uri="{FF2B5EF4-FFF2-40B4-BE49-F238E27FC236}">
                <a16:creationId xmlns:a16="http://schemas.microsoft.com/office/drawing/2014/main" id="{B37342BC-BB80-44AA-9C34-45318F7E21B3}"/>
              </a:ext>
            </a:extLst>
          </p:cNvPr>
          <p:cNvSpPr/>
          <p:nvPr userDrawn="1"/>
        </p:nvSpPr>
        <p:spPr>
          <a:xfrm>
            <a:off x="-1" y="3175"/>
            <a:ext cx="5252677"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3251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57B7-ACA4-4E0E-BDBA-A1758ECC84AA}"/>
              </a:ext>
            </a:extLst>
          </p:cNvPr>
          <p:cNvSpPr>
            <a:spLocks noGrp="1"/>
          </p:cNvSpPr>
          <p:nvPr>
            <p:ph type="title"/>
          </p:nvPr>
        </p:nvSpPr>
        <p:spPr>
          <a:xfrm>
            <a:off x="628650" y="274638"/>
            <a:ext cx="7886700" cy="995362"/>
          </a:xfrm>
          <a:prstGeom prst="rect">
            <a:avLst/>
          </a:prstGeo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F7E126B8-868E-402E-B682-078A2D2F796A}"/>
              </a:ext>
            </a:extLst>
          </p:cNvPr>
          <p:cNvSpPr>
            <a:spLocks noGrp="1"/>
          </p:cNvSpPr>
          <p:nvPr>
            <p:ph type="ftr" sz="quarter" idx="10"/>
          </p:nvPr>
        </p:nvSpPr>
        <p:spPr/>
        <p:txBody>
          <a:bodyPr/>
          <a:lstStyle/>
          <a:p>
            <a:endParaRPr lang="en-AU" dirty="0"/>
          </a:p>
        </p:txBody>
      </p:sp>
      <p:sp>
        <p:nvSpPr>
          <p:cNvPr id="4" name="Date Placeholder 3">
            <a:extLst>
              <a:ext uri="{FF2B5EF4-FFF2-40B4-BE49-F238E27FC236}">
                <a16:creationId xmlns:a16="http://schemas.microsoft.com/office/drawing/2014/main" id="{7EC49F08-EBA1-4146-B2DE-3DA61E1F1DB9}"/>
              </a:ext>
            </a:extLst>
          </p:cNvPr>
          <p:cNvSpPr>
            <a:spLocks noGrp="1"/>
          </p:cNvSpPr>
          <p:nvPr>
            <p:ph type="dt" sz="half" idx="11"/>
          </p:nvPr>
        </p:nvSpPr>
        <p:spPr/>
        <p:txBody>
          <a:bodyPr/>
          <a:lstStyle/>
          <a:p>
            <a:fld id="{2767D0AC-AB14-6E42-8D18-D21199415616}" type="datetime1">
              <a:rPr lang="en-AU" smtClean="0"/>
              <a:t>31/07/2023</a:t>
            </a:fld>
            <a:endParaRPr lang="en-US" dirty="0"/>
          </a:p>
        </p:txBody>
      </p:sp>
      <p:sp>
        <p:nvSpPr>
          <p:cNvPr id="5" name="Slide Number Placeholder 4">
            <a:extLst>
              <a:ext uri="{FF2B5EF4-FFF2-40B4-BE49-F238E27FC236}">
                <a16:creationId xmlns:a16="http://schemas.microsoft.com/office/drawing/2014/main" id="{131FAA68-CCFB-451B-AF39-1FDAE7BFE55B}"/>
              </a:ext>
            </a:extLst>
          </p:cNvPr>
          <p:cNvSpPr>
            <a:spLocks noGrp="1"/>
          </p:cNvSpPr>
          <p:nvPr>
            <p:ph type="sldNum" sz="quarter" idx="12"/>
          </p:nvPr>
        </p:nvSpPr>
        <p:spPr/>
        <p:txBody>
          <a:body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a:t>
            </a:fld>
            <a:endParaRPr dirty="0"/>
          </a:p>
        </p:txBody>
      </p:sp>
      <p:sp>
        <p:nvSpPr>
          <p:cNvPr id="7" name="Rectangle 6">
            <a:extLst>
              <a:ext uri="{FF2B5EF4-FFF2-40B4-BE49-F238E27FC236}">
                <a16:creationId xmlns:a16="http://schemas.microsoft.com/office/drawing/2014/main" id="{F00A08C7-19AC-446C-862C-29ED3CBB741C}"/>
              </a:ext>
            </a:extLst>
          </p:cNvPr>
          <p:cNvSpPr/>
          <p:nvPr userDrawn="1"/>
        </p:nvSpPr>
        <p:spPr>
          <a:xfrm>
            <a:off x="-1" y="-18919"/>
            <a:ext cx="9144001" cy="51719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F7BB577-C847-4EA3-B1D9-1E5971287C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spTree>
    <p:extLst>
      <p:ext uri="{BB962C8B-B14F-4D97-AF65-F5344CB8AC3E}">
        <p14:creationId xmlns:p14="http://schemas.microsoft.com/office/powerpoint/2010/main" val="3192293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72007-98C8-4FE1-9543-9A0BF3680CB7}"/>
              </a:ext>
            </a:extLst>
          </p:cNvPr>
          <p:cNvSpPr>
            <a:spLocks noGrp="1"/>
          </p:cNvSpPr>
          <p:nvPr>
            <p:ph type="title"/>
          </p:nvPr>
        </p:nvSpPr>
        <p:spPr>
          <a:xfrm>
            <a:off x="628650" y="274638"/>
            <a:ext cx="7886700" cy="995362"/>
          </a:xfrm>
          <a:prstGeom prst="rect">
            <a:avLst/>
          </a:prstGeo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CB2059BE-C1BC-42F3-8F70-3D15628B56E1}"/>
              </a:ext>
            </a:extLst>
          </p:cNvPr>
          <p:cNvSpPr>
            <a:spLocks noGrp="1"/>
          </p:cNvSpPr>
          <p:nvPr>
            <p:ph type="ftr" sz="quarter" idx="10"/>
          </p:nvPr>
        </p:nvSpPr>
        <p:spPr/>
        <p:txBody>
          <a:bodyPr/>
          <a:lstStyle/>
          <a:p>
            <a:endParaRPr lang="en-AU" dirty="0"/>
          </a:p>
        </p:txBody>
      </p:sp>
      <p:sp>
        <p:nvSpPr>
          <p:cNvPr id="4" name="Date Placeholder 3">
            <a:extLst>
              <a:ext uri="{FF2B5EF4-FFF2-40B4-BE49-F238E27FC236}">
                <a16:creationId xmlns:a16="http://schemas.microsoft.com/office/drawing/2014/main" id="{72081142-5011-4E8F-974F-823853F4690F}"/>
              </a:ext>
            </a:extLst>
          </p:cNvPr>
          <p:cNvSpPr>
            <a:spLocks noGrp="1"/>
          </p:cNvSpPr>
          <p:nvPr>
            <p:ph type="dt" sz="half" idx="11"/>
          </p:nvPr>
        </p:nvSpPr>
        <p:spPr/>
        <p:txBody>
          <a:bodyPr/>
          <a:lstStyle/>
          <a:p>
            <a:fld id="{2767D0AC-AB14-6E42-8D18-D21199415616}" type="datetime1">
              <a:rPr lang="en-AU" smtClean="0"/>
              <a:t>31/07/2023</a:t>
            </a:fld>
            <a:endParaRPr lang="en-US" dirty="0"/>
          </a:p>
        </p:txBody>
      </p:sp>
      <p:sp>
        <p:nvSpPr>
          <p:cNvPr id="5" name="Slide Number Placeholder 4">
            <a:extLst>
              <a:ext uri="{FF2B5EF4-FFF2-40B4-BE49-F238E27FC236}">
                <a16:creationId xmlns:a16="http://schemas.microsoft.com/office/drawing/2014/main" id="{4BFD6E48-1300-4A3C-8F45-530411653C68}"/>
              </a:ext>
            </a:extLst>
          </p:cNvPr>
          <p:cNvSpPr>
            <a:spLocks noGrp="1"/>
          </p:cNvSpPr>
          <p:nvPr>
            <p:ph type="sldNum" sz="quarter" idx="12"/>
          </p:nvPr>
        </p:nvSpPr>
        <p:spPr/>
        <p:txBody>
          <a:body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a:t>
            </a:fld>
            <a:endParaRPr dirty="0"/>
          </a:p>
        </p:txBody>
      </p:sp>
      <p:sp>
        <p:nvSpPr>
          <p:cNvPr id="6" name="Rectangle 5">
            <a:extLst>
              <a:ext uri="{FF2B5EF4-FFF2-40B4-BE49-F238E27FC236}">
                <a16:creationId xmlns:a16="http://schemas.microsoft.com/office/drawing/2014/main" id="{824AD44D-B60C-4D4C-A62D-14E5B8869B79}"/>
              </a:ext>
            </a:extLst>
          </p:cNvPr>
          <p:cNvSpPr/>
          <p:nvPr userDrawn="1"/>
        </p:nvSpPr>
        <p:spPr>
          <a:xfrm>
            <a:off x="-1" y="-18919"/>
            <a:ext cx="5252677" cy="51719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E433724-1975-4368-9F4D-A0FAB990C0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786"/>
          <a:stretch/>
        </p:blipFill>
        <p:spPr>
          <a:xfrm>
            <a:off x="40647" y="4175125"/>
            <a:ext cx="949953" cy="962321"/>
          </a:xfrm>
          <a:prstGeom prst="rect">
            <a:avLst/>
          </a:prstGeom>
        </p:spPr>
      </p:pic>
      <p:pic>
        <p:nvPicPr>
          <p:cNvPr id="8" name="Picture 7">
            <a:extLst>
              <a:ext uri="{FF2B5EF4-FFF2-40B4-BE49-F238E27FC236}">
                <a16:creationId xmlns:a16="http://schemas.microsoft.com/office/drawing/2014/main" id="{63C744E7-E6FA-42C6-81E0-71FDAD044F8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252676" y="-15875"/>
            <a:ext cx="3891324" cy="5165725"/>
          </a:xfrm>
          <a:prstGeom prst="rect">
            <a:avLst/>
          </a:prstGeom>
        </p:spPr>
      </p:pic>
    </p:spTree>
    <p:extLst>
      <p:ext uri="{BB962C8B-B14F-4D97-AF65-F5344CB8AC3E}">
        <p14:creationId xmlns:p14="http://schemas.microsoft.com/office/powerpoint/2010/main" val="303856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3108960" y="4789360"/>
            <a:ext cx="2926080" cy="25749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4789360"/>
            <a:ext cx="2103120" cy="257492"/>
          </a:xfrm>
          <a:prstGeom prst="rect">
            <a:avLst/>
          </a:prstGeom>
        </p:spPr>
        <p:txBody>
          <a:bodyPr wrap="square" lIns="0" tIns="0" rIns="0" bIns="0">
            <a:spAutoFit/>
          </a:bodyPr>
          <a:lstStyle>
            <a:lvl1pPr algn="l">
              <a:defRPr>
                <a:solidFill>
                  <a:schemeClr val="tx1">
                    <a:tint val="75000"/>
                  </a:schemeClr>
                </a:solidFill>
              </a:defRPr>
            </a:lvl1pPr>
          </a:lstStyle>
          <a:p>
            <a:fld id="{2767D0AC-AB14-6E42-8D18-D21199415616}" type="datetime1">
              <a:rPr lang="en-AU" smtClean="0"/>
              <a:t>31/07/2023</a:t>
            </a:fld>
            <a:endParaRPr lang="en-US" dirty="0"/>
          </a:p>
        </p:txBody>
      </p:sp>
      <p:sp>
        <p:nvSpPr>
          <p:cNvPr id="6" name="Holder 6"/>
          <p:cNvSpPr>
            <a:spLocks noGrp="1"/>
          </p:cNvSpPr>
          <p:nvPr>
            <p:ph type="sldNum" sz="quarter" idx="7"/>
          </p:nvPr>
        </p:nvSpPr>
        <p:spPr>
          <a:xfrm>
            <a:off x="7086600" y="4753642"/>
            <a:ext cx="1676400" cy="123111"/>
          </a:xfrm>
          <a:prstGeom prst="rect">
            <a:avLst/>
          </a:prstGeom>
        </p:spPr>
        <p:txBody>
          <a:bodyPr wrap="square" lIns="0" tIns="0" rIns="0" bIns="0">
            <a:spAutoFit/>
          </a:bodyPr>
          <a:lstStyle>
            <a:lvl1pPr algn="r">
              <a:defRPr sz="800" b="1" i="1">
                <a:solidFill>
                  <a:schemeClr val="tx2"/>
                </a:solidFill>
                <a:latin typeface="Verdana-BoldItalic"/>
                <a:cs typeface="Verdana-BoldItalic"/>
              </a:defRPr>
            </a:lvl1p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a:t>
            </a:fld>
            <a:endParaRPr dirty="0"/>
          </a:p>
        </p:txBody>
      </p:sp>
    </p:spTree>
  </p:cSld>
  <p:clrMap bg1="lt1" tx1="dk1" bg2="lt2" tx2="dk2" accent1="accent1" accent2="accent2" accent3="accent3" accent4="accent4" accent5="accent5" accent6="accent6" hlink="hlink" folHlink="folHlink"/>
  <p:sldLayoutIdLst>
    <p:sldLayoutId id="2147483662" r:id="rId1"/>
    <p:sldLayoutId id="2147483671" r:id="rId2"/>
    <p:sldLayoutId id="2147483672" r:id="rId3"/>
    <p:sldLayoutId id="2147483667" r:id="rId4"/>
    <p:sldLayoutId id="2147483668" r:id="rId5"/>
    <p:sldLayoutId id="2147483669" r:id="rId6"/>
    <p:sldLayoutId id="2147483673" r:id="rId7"/>
    <p:sldLayoutId id="2147483675" r:id="rId8"/>
    <p:sldLayoutId id="2147483676" r:id="rId9"/>
    <p:sldLayoutId id="2147483678" r:id="rId10"/>
    <p:sldLayoutId id="2147483679" r:id="rId11"/>
    <p:sldLayoutId id="2147483666" r:id="rId12"/>
    <p:sldLayoutId id="2147483665" r:id="rId13"/>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13.jpe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9.emf"/><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alyssa.marshell@utas.edu.au" TargetMode="Externa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1736725"/>
            <a:ext cx="7012094" cy="1414490"/>
          </a:xfrm>
          <a:prstGeom prst="rect">
            <a:avLst/>
          </a:prstGeom>
        </p:spPr>
        <p:txBody>
          <a:bodyPr vert="horz" wrap="square" lIns="0" tIns="120650" rIns="0" bIns="0" rtlCol="0">
            <a:spAutoFit/>
          </a:bodyPr>
          <a:lstStyle/>
          <a:p>
            <a:pPr marL="12700">
              <a:lnSpc>
                <a:spcPct val="100000"/>
              </a:lnSpc>
              <a:spcBef>
                <a:spcPts val="950"/>
              </a:spcBef>
            </a:pPr>
            <a:r>
              <a:rPr lang="en-AU" sz="2800" b="1" spc="-114" dirty="0">
                <a:solidFill>
                  <a:schemeClr val="tx2"/>
                </a:solidFill>
                <a:latin typeface="Verdana"/>
                <a:cs typeface="Verdana"/>
              </a:rPr>
              <a:t>Eleven years of fishery-independent monitoring of Tasmanian sand flathead populations</a:t>
            </a:r>
            <a:endParaRPr lang="en-AU" sz="2000" b="1" spc="-114" dirty="0">
              <a:solidFill>
                <a:schemeClr val="tx2"/>
              </a:solidFill>
              <a:latin typeface="Verdana"/>
              <a:cs typeface="Verdana"/>
            </a:endParaRPr>
          </a:p>
        </p:txBody>
      </p:sp>
      <p:sp>
        <p:nvSpPr>
          <p:cNvPr id="3" name="object 3"/>
          <p:cNvSpPr txBox="1"/>
          <p:nvPr/>
        </p:nvSpPr>
        <p:spPr>
          <a:xfrm>
            <a:off x="152400" y="4403725"/>
            <a:ext cx="7012094" cy="289823"/>
          </a:xfrm>
          <a:prstGeom prst="rect">
            <a:avLst/>
          </a:prstGeom>
        </p:spPr>
        <p:txBody>
          <a:bodyPr vert="horz" wrap="square" lIns="0" tIns="12700" rIns="0" bIns="0" rtlCol="0">
            <a:spAutoFit/>
          </a:bodyPr>
          <a:lstStyle/>
          <a:p>
            <a:pPr marL="12700">
              <a:lnSpc>
                <a:spcPct val="100000"/>
              </a:lnSpc>
              <a:spcBef>
                <a:spcPts val="100"/>
              </a:spcBef>
            </a:pPr>
            <a:r>
              <a:rPr lang="en-AU" spc="-20" dirty="0">
                <a:solidFill>
                  <a:schemeClr val="tx2"/>
                </a:solidFill>
                <a:latin typeface="Verdana"/>
                <a:cs typeface="Verdana"/>
              </a:rPr>
              <a:t>ASFB Annual Conference - November 8</a:t>
            </a:r>
            <a:r>
              <a:rPr lang="en-AU" spc="-20" baseline="30000" dirty="0">
                <a:solidFill>
                  <a:schemeClr val="tx2"/>
                </a:solidFill>
                <a:latin typeface="Verdana"/>
                <a:cs typeface="Verdana"/>
              </a:rPr>
              <a:t>th</a:t>
            </a:r>
            <a:r>
              <a:rPr lang="en-AU" spc="-20" dirty="0">
                <a:solidFill>
                  <a:schemeClr val="tx2"/>
                </a:solidFill>
                <a:latin typeface="Verdana"/>
                <a:cs typeface="Verdana"/>
              </a:rPr>
              <a:t> 2022</a:t>
            </a:r>
          </a:p>
        </p:txBody>
      </p:sp>
      <p:sp>
        <p:nvSpPr>
          <p:cNvPr id="4" name="object 2">
            <a:extLst>
              <a:ext uri="{FF2B5EF4-FFF2-40B4-BE49-F238E27FC236}">
                <a16:creationId xmlns:a16="http://schemas.microsoft.com/office/drawing/2014/main" id="{3E40DBA0-D212-4056-B0F9-BB18B2969B7F}"/>
              </a:ext>
            </a:extLst>
          </p:cNvPr>
          <p:cNvSpPr txBox="1"/>
          <p:nvPr/>
        </p:nvSpPr>
        <p:spPr>
          <a:xfrm>
            <a:off x="152400" y="3717925"/>
            <a:ext cx="7012094" cy="398827"/>
          </a:xfrm>
          <a:prstGeom prst="rect">
            <a:avLst/>
          </a:prstGeom>
        </p:spPr>
        <p:txBody>
          <a:bodyPr vert="horz" wrap="square" lIns="0" tIns="120650" rIns="0" bIns="0" rtlCol="0">
            <a:spAutoFit/>
          </a:bodyPr>
          <a:lstStyle/>
          <a:p>
            <a:pPr marL="12700">
              <a:lnSpc>
                <a:spcPct val="100000"/>
              </a:lnSpc>
              <a:spcBef>
                <a:spcPts val="950"/>
              </a:spcBef>
            </a:pPr>
            <a:r>
              <a:rPr lang="en-AU" b="1" spc="-114" dirty="0">
                <a:solidFill>
                  <a:schemeClr val="tx2"/>
                </a:solidFill>
                <a:latin typeface="Verdana"/>
                <a:cs typeface="Verdana"/>
              </a:rPr>
              <a:t>Alyssa Marshell, </a:t>
            </a:r>
            <a:r>
              <a:rPr lang="en-AU" spc="-114" dirty="0">
                <a:solidFill>
                  <a:schemeClr val="tx2"/>
                </a:solidFill>
                <a:latin typeface="Verdana"/>
                <a:cs typeface="Verdana"/>
              </a:rPr>
              <a:t>Graeme Ewing, Jeremy Lyle, Sean Tracey</a:t>
            </a:r>
          </a:p>
        </p:txBody>
      </p:sp>
      <p:pic>
        <p:nvPicPr>
          <p:cNvPr id="5" name="Picture 4" descr="Fish_sand flathead.jpg">
            <a:extLst>
              <a:ext uri="{FF2B5EF4-FFF2-40B4-BE49-F238E27FC236}">
                <a16:creationId xmlns:a16="http://schemas.microsoft.com/office/drawing/2014/main" id="{9CBE39EE-0DB6-570B-EE41-84B488451CE0}"/>
              </a:ext>
            </a:extLst>
          </p:cNvPr>
          <p:cNvPicPr/>
          <p:nvPr/>
        </p:nvPicPr>
        <p:blipFill>
          <a:blip r:embed="rId2" cstate="print"/>
          <a:stretch>
            <a:fillRect/>
          </a:stretch>
        </p:blipFill>
        <p:spPr>
          <a:xfrm>
            <a:off x="2743200" y="210857"/>
            <a:ext cx="3885246" cy="1371599"/>
          </a:xfrm>
          <a:prstGeom prst="rect">
            <a:avLst/>
          </a:prstGeom>
          <a:noFill/>
          <a:ln>
            <a:noFill/>
          </a:ln>
        </p:spPr>
      </p:pic>
      <p:sp>
        <p:nvSpPr>
          <p:cNvPr id="6" name="TextBox 5">
            <a:extLst>
              <a:ext uri="{FF2B5EF4-FFF2-40B4-BE49-F238E27FC236}">
                <a16:creationId xmlns:a16="http://schemas.microsoft.com/office/drawing/2014/main" id="{342C84AF-A6F2-0172-76BB-DDE7211D3D39}"/>
              </a:ext>
            </a:extLst>
          </p:cNvPr>
          <p:cNvSpPr txBox="1"/>
          <p:nvPr/>
        </p:nvSpPr>
        <p:spPr>
          <a:xfrm>
            <a:off x="4778372" y="1353857"/>
            <a:ext cx="2086205" cy="215444"/>
          </a:xfrm>
          <a:prstGeom prst="rect">
            <a:avLst/>
          </a:prstGeom>
          <a:noFill/>
        </p:spPr>
        <p:txBody>
          <a:bodyPr wrap="square">
            <a:spAutoFit/>
          </a:bodyPr>
          <a:lstStyle/>
          <a:p>
            <a:r>
              <a:rPr lang="en-AU" sz="800" dirty="0">
                <a:solidFill>
                  <a:schemeClr val="bg1">
                    <a:lumMod val="65000"/>
                  </a:schemeClr>
                </a:solidFill>
                <a:effectLst/>
                <a:latin typeface="Arial" panose="020B0604020202020204" pitchFamily="34" charset="0"/>
                <a:ea typeface="DengXian" panose="02010600030101010101" pitchFamily="2" charset="-122"/>
              </a:rPr>
              <a:t>Source: NRE (by Peter </a:t>
            </a:r>
            <a:r>
              <a:rPr lang="en-AU" sz="800" dirty="0" err="1">
                <a:solidFill>
                  <a:schemeClr val="bg1">
                    <a:lumMod val="65000"/>
                  </a:schemeClr>
                </a:solidFill>
                <a:effectLst/>
                <a:latin typeface="Arial" panose="020B0604020202020204" pitchFamily="34" charset="0"/>
                <a:ea typeface="DengXian" panose="02010600030101010101" pitchFamily="2" charset="-122"/>
              </a:rPr>
              <a:t>Gouldthorpe</a:t>
            </a:r>
            <a:r>
              <a:rPr lang="en-AU" sz="800" dirty="0">
                <a:solidFill>
                  <a:schemeClr val="bg1">
                    <a:lumMod val="65000"/>
                  </a:schemeClr>
                </a:solidFill>
                <a:effectLst/>
                <a:latin typeface="Arial" panose="020B0604020202020204" pitchFamily="34" charset="0"/>
                <a:ea typeface="DengXian" panose="02010600030101010101" pitchFamily="2" charset="-122"/>
              </a:rPr>
              <a:t>)</a:t>
            </a:r>
            <a:endParaRPr lang="en-AU" dirty="0">
              <a:solidFill>
                <a:schemeClr val="bg1">
                  <a:lumMod val="6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A9DD70-9818-5D2D-E650-1F9589C76945}"/>
              </a:ext>
            </a:extLst>
          </p:cNvPr>
          <p:cNvSpPr/>
          <p:nvPr/>
        </p:nvSpPr>
        <p:spPr>
          <a:xfrm>
            <a:off x="5105400" y="0"/>
            <a:ext cx="4038600" cy="516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76917D27-4501-439C-9CDA-FC4122594381}"/>
              </a:ext>
            </a:extLst>
          </p:cNvPr>
          <p:cNvSpPr>
            <a:spLocks noGrp="1"/>
          </p:cNvSpPr>
          <p:nvPr>
            <p:ph type="sldNum" sz="quarter" idx="4294967295"/>
          </p:nvPr>
        </p:nvSpPr>
        <p:spPr>
          <a:xfrm>
            <a:off x="7389541" y="4997837"/>
            <a:ext cx="1676400" cy="123825"/>
          </a:xfrm>
        </p:spPr>
        <p:txBody>
          <a:body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10</a:t>
            </a:fld>
            <a:endParaRPr dirty="0"/>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76200" y="0"/>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Sex/age structure </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76200" y="822325"/>
            <a:ext cx="4343400"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800" dirty="0">
                <a:solidFill>
                  <a:schemeClr val="bg1"/>
                </a:solidFill>
                <a:latin typeface="+mn-lt"/>
                <a:cs typeface="Arial" pitchFamily="34" charset="0"/>
              </a:rPr>
              <a:t>Most &lt; 5 years old</a:t>
            </a:r>
          </a:p>
          <a:p>
            <a:endParaRPr lang="en-AU" sz="1800" dirty="0">
              <a:solidFill>
                <a:schemeClr val="bg1"/>
              </a:solidFill>
              <a:latin typeface="+mn-lt"/>
              <a:cs typeface="Arial" pitchFamily="34" charset="0"/>
            </a:endParaRPr>
          </a:p>
          <a:p>
            <a:r>
              <a:rPr lang="en-AU" sz="1800" dirty="0">
                <a:latin typeface="+mn-lt"/>
                <a:cs typeface="Arial" pitchFamily="34" charset="0"/>
              </a:rPr>
              <a:t>Few older age classes</a:t>
            </a:r>
            <a:endParaRPr lang="en-AU" sz="1800" dirty="0">
              <a:solidFill>
                <a:schemeClr val="bg1"/>
              </a:solidFill>
              <a:latin typeface="+mn-lt"/>
              <a:cs typeface="Arial" pitchFamily="34" charset="0"/>
            </a:endParaRPr>
          </a:p>
          <a:p>
            <a:endParaRPr lang="en-AU" sz="1800" dirty="0">
              <a:solidFill>
                <a:schemeClr val="bg1"/>
              </a:solidFill>
              <a:latin typeface="+mn-lt"/>
              <a:cs typeface="Arial" pitchFamily="34" charset="0"/>
            </a:endParaRPr>
          </a:p>
          <a:p>
            <a:r>
              <a:rPr lang="en-AU" sz="1800" dirty="0">
                <a:solidFill>
                  <a:schemeClr val="bg1"/>
                </a:solidFill>
                <a:latin typeface="+mn-lt"/>
                <a:cs typeface="Arial" pitchFamily="34" charset="0"/>
              </a:rPr>
              <a:t>Older fish mostly male</a:t>
            </a:r>
          </a:p>
          <a:p>
            <a:endParaRPr lang="en-AU" sz="1800" dirty="0">
              <a:solidFill>
                <a:schemeClr val="bg1"/>
              </a:solidFill>
              <a:latin typeface="+mn-lt"/>
              <a:cs typeface="Arial" pitchFamily="34" charset="0"/>
            </a:endParaRPr>
          </a:p>
          <a:p>
            <a:r>
              <a:rPr lang="en-AU" sz="1800" dirty="0">
                <a:latin typeface="+mn-lt"/>
                <a:cs typeface="Arial" pitchFamily="34" charset="0"/>
              </a:rPr>
              <a:t>Signs of recruitment variation</a:t>
            </a:r>
          </a:p>
          <a:p>
            <a:endParaRPr lang="en-AU" sz="1800" dirty="0">
              <a:latin typeface="+mn-lt"/>
              <a:cs typeface="Arial" pitchFamily="34" charset="0"/>
            </a:endParaRPr>
          </a:p>
          <a:p>
            <a:r>
              <a:rPr lang="en-AU" sz="1800" dirty="0">
                <a:latin typeface="+mn-lt"/>
                <a:cs typeface="Arial" pitchFamily="34" charset="0"/>
              </a:rPr>
              <a:t>Older fish at C - less in 2020-21</a:t>
            </a:r>
          </a:p>
          <a:p>
            <a:endParaRPr lang="en-AU" sz="1800" dirty="0">
              <a:latin typeface="+mn-lt"/>
              <a:cs typeface="Arial" pitchFamily="34" charset="0"/>
            </a:endParaRPr>
          </a:p>
          <a:p>
            <a:endParaRPr lang="en-AU" sz="1800" dirty="0">
              <a:latin typeface="+mn-lt"/>
              <a:cs typeface="Arial" pitchFamily="34" charset="0"/>
            </a:endParaRPr>
          </a:p>
          <a:p>
            <a:endParaRPr lang="en-AU" sz="1800" dirty="0">
              <a:latin typeface="+mn-lt"/>
              <a:cs typeface="Arial" pitchFamily="34" charset="0"/>
            </a:endParaRPr>
          </a:p>
          <a:p>
            <a:pPr marL="0" lvl="0" indent="0">
              <a:buNone/>
            </a:pPr>
            <a:endParaRPr lang="en-US" sz="1800" dirty="0">
              <a:solidFill>
                <a:srgbClr val="00B0F0"/>
              </a:solidFill>
              <a:latin typeface="+mn-lt"/>
              <a:cs typeface="Arial" pitchFamily="34" charset="0"/>
            </a:endParaRPr>
          </a:p>
          <a:p>
            <a:pPr marL="0" indent="0">
              <a:buNone/>
            </a:pPr>
            <a:endParaRPr lang="en-AU" sz="1800" dirty="0">
              <a:latin typeface="+mn-lt"/>
              <a:cs typeface="Arial" pitchFamily="34" charset="0"/>
            </a:endParaRPr>
          </a:p>
        </p:txBody>
      </p:sp>
      <p:sp>
        <p:nvSpPr>
          <p:cNvPr id="18" name="TextBox 17">
            <a:extLst>
              <a:ext uri="{FF2B5EF4-FFF2-40B4-BE49-F238E27FC236}">
                <a16:creationId xmlns:a16="http://schemas.microsoft.com/office/drawing/2014/main" id="{41113BEB-21ED-765D-5C54-15D21839AAAF}"/>
              </a:ext>
            </a:extLst>
          </p:cNvPr>
          <p:cNvSpPr txBox="1"/>
          <p:nvPr/>
        </p:nvSpPr>
        <p:spPr>
          <a:xfrm>
            <a:off x="2209800" y="3717925"/>
            <a:ext cx="1600200" cy="1295868"/>
          </a:xfrm>
          <a:prstGeom prst="rect">
            <a:avLst/>
          </a:prstGeom>
          <a:noFill/>
          <a:ln>
            <a:solidFill>
              <a:schemeClr val="tx1"/>
            </a:solidFill>
          </a:ln>
        </p:spPr>
        <p:txBody>
          <a:bodyPr wrap="square">
            <a:spAutoFit/>
          </a:bodyPr>
          <a:lstStyle/>
          <a:p>
            <a:pPr>
              <a:lnSpc>
                <a:spcPct val="150000"/>
              </a:lnSpc>
            </a:pPr>
            <a:r>
              <a:rPr lang="en-AU" sz="1800" b="1" u="sng" dirty="0">
                <a:solidFill>
                  <a:schemeClr val="bg1"/>
                </a:solidFill>
                <a:cs typeface="Arial" pitchFamily="34" charset="0"/>
              </a:rPr>
              <a:t>Age frequency</a:t>
            </a:r>
          </a:p>
          <a:p>
            <a:pPr>
              <a:lnSpc>
                <a:spcPct val="150000"/>
              </a:lnSpc>
            </a:pPr>
            <a:r>
              <a:rPr lang="en-AU" sz="1800" b="1" dirty="0">
                <a:cs typeface="Arial" pitchFamily="34" charset="0"/>
              </a:rPr>
              <a:t>Black = males</a:t>
            </a:r>
          </a:p>
          <a:p>
            <a:pPr>
              <a:lnSpc>
                <a:spcPct val="150000"/>
              </a:lnSpc>
            </a:pPr>
            <a:r>
              <a:rPr lang="en-AU" b="1" dirty="0">
                <a:solidFill>
                  <a:schemeClr val="bg1">
                    <a:lumMod val="50000"/>
                  </a:schemeClr>
                </a:solidFill>
                <a:cs typeface="Arial" pitchFamily="34" charset="0"/>
              </a:rPr>
              <a:t>Grey = females</a:t>
            </a:r>
            <a:endParaRPr lang="en-AU" dirty="0">
              <a:solidFill>
                <a:schemeClr val="bg1">
                  <a:lumMod val="50000"/>
                </a:schemeClr>
              </a:solidFill>
            </a:endParaRPr>
          </a:p>
        </p:txBody>
      </p:sp>
      <p:pic>
        <p:nvPicPr>
          <p:cNvPr id="2" name="Picture 1">
            <a:extLst>
              <a:ext uri="{FF2B5EF4-FFF2-40B4-BE49-F238E27FC236}">
                <a16:creationId xmlns:a16="http://schemas.microsoft.com/office/drawing/2014/main" id="{AD52D5B0-8D78-98E1-CE78-64BAE10A1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399" y="38715"/>
            <a:ext cx="3960541" cy="5140717"/>
          </a:xfrm>
          <a:prstGeom prst="rect">
            <a:avLst/>
          </a:prstGeom>
          <a:noFill/>
          <a:ln>
            <a:noFill/>
          </a:ln>
        </p:spPr>
      </p:pic>
      <p:pic>
        <p:nvPicPr>
          <p:cNvPr id="5" name="Picture 4">
            <a:extLst>
              <a:ext uri="{FF2B5EF4-FFF2-40B4-BE49-F238E27FC236}">
                <a16:creationId xmlns:a16="http://schemas.microsoft.com/office/drawing/2014/main" id="{C1A823A0-7EBD-6101-B20D-D9F04BBA0BA5}"/>
              </a:ext>
            </a:extLst>
          </p:cNvPr>
          <p:cNvPicPr>
            <a:picLocks noChangeAspect="1"/>
          </p:cNvPicPr>
          <p:nvPr/>
        </p:nvPicPr>
        <p:blipFill rotWithShape="1">
          <a:blip r:embed="rId4"/>
          <a:srcRect l="7973" t="14084" r="63286" b="57191"/>
          <a:stretch/>
        </p:blipFill>
        <p:spPr>
          <a:xfrm>
            <a:off x="2632082" y="546660"/>
            <a:ext cx="1558918" cy="1596941"/>
          </a:xfrm>
          <a:prstGeom prst="rect">
            <a:avLst/>
          </a:prstGeom>
        </p:spPr>
      </p:pic>
      <p:sp>
        <p:nvSpPr>
          <p:cNvPr id="7" name="TextBox 6">
            <a:extLst>
              <a:ext uri="{FF2B5EF4-FFF2-40B4-BE49-F238E27FC236}">
                <a16:creationId xmlns:a16="http://schemas.microsoft.com/office/drawing/2014/main" id="{85556CFF-4A2D-14F8-D6D5-C29A7AC59656}"/>
              </a:ext>
            </a:extLst>
          </p:cNvPr>
          <p:cNvSpPr txBox="1"/>
          <p:nvPr/>
        </p:nvSpPr>
        <p:spPr>
          <a:xfrm>
            <a:off x="6248400" y="60325"/>
            <a:ext cx="324128" cy="369332"/>
          </a:xfrm>
          <a:prstGeom prst="rect">
            <a:avLst/>
          </a:prstGeom>
          <a:noFill/>
        </p:spPr>
        <p:txBody>
          <a:bodyPr wrap="none" rtlCol="0">
            <a:spAutoFit/>
          </a:bodyPr>
          <a:lstStyle/>
          <a:p>
            <a:r>
              <a:rPr lang="en-AU" b="1" dirty="0">
                <a:ln>
                  <a:solidFill>
                    <a:schemeClr val="tx1"/>
                  </a:solidFill>
                </a:ln>
              </a:rPr>
              <a:t>A</a:t>
            </a:r>
          </a:p>
        </p:txBody>
      </p:sp>
      <p:sp>
        <p:nvSpPr>
          <p:cNvPr id="8" name="TextBox 7">
            <a:extLst>
              <a:ext uri="{FF2B5EF4-FFF2-40B4-BE49-F238E27FC236}">
                <a16:creationId xmlns:a16="http://schemas.microsoft.com/office/drawing/2014/main" id="{8A58D372-9195-14C5-6782-F325BF655379}"/>
              </a:ext>
            </a:extLst>
          </p:cNvPr>
          <p:cNvSpPr txBox="1"/>
          <p:nvPr/>
        </p:nvSpPr>
        <p:spPr>
          <a:xfrm>
            <a:off x="7467600" y="60325"/>
            <a:ext cx="314510" cy="369332"/>
          </a:xfrm>
          <a:prstGeom prst="rect">
            <a:avLst/>
          </a:prstGeom>
          <a:noFill/>
        </p:spPr>
        <p:txBody>
          <a:bodyPr wrap="square" rtlCol="0">
            <a:spAutoFit/>
          </a:bodyPr>
          <a:lstStyle/>
          <a:p>
            <a:r>
              <a:rPr lang="en-AU" b="1" dirty="0"/>
              <a:t>B</a:t>
            </a:r>
          </a:p>
        </p:txBody>
      </p:sp>
      <p:sp>
        <p:nvSpPr>
          <p:cNvPr id="9" name="TextBox 8">
            <a:extLst>
              <a:ext uri="{FF2B5EF4-FFF2-40B4-BE49-F238E27FC236}">
                <a16:creationId xmlns:a16="http://schemas.microsoft.com/office/drawing/2014/main" id="{CF1BEBCD-FEB7-B261-8236-5EAB4DF9EB8D}"/>
              </a:ext>
            </a:extLst>
          </p:cNvPr>
          <p:cNvSpPr txBox="1"/>
          <p:nvPr/>
        </p:nvSpPr>
        <p:spPr>
          <a:xfrm>
            <a:off x="8759702" y="60325"/>
            <a:ext cx="308098" cy="369332"/>
          </a:xfrm>
          <a:prstGeom prst="rect">
            <a:avLst/>
          </a:prstGeom>
          <a:noFill/>
        </p:spPr>
        <p:txBody>
          <a:bodyPr wrap="none" rtlCol="0">
            <a:spAutoFit/>
          </a:bodyPr>
          <a:lstStyle/>
          <a:p>
            <a:r>
              <a:rPr lang="en-AU" b="1" dirty="0"/>
              <a:t>C</a:t>
            </a:r>
          </a:p>
        </p:txBody>
      </p:sp>
      <p:sp>
        <p:nvSpPr>
          <p:cNvPr id="11" name="TextBox 10">
            <a:extLst>
              <a:ext uri="{FF2B5EF4-FFF2-40B4-BE49-F238E27FC236}">
                <a16:creationId xmlns:a16="http://schemas.microsoft.com/office/drawing/2014/main" id="{DB197AFE-1688-9077-4557-B2345BA81934}"/>
              </a:ext>
            </a:extLst>
          </p:cNvPr>
          <p:cNvSpPr txBox="1"/>
          <p:nvPr/>
        </p:nvSpPr>
        <p:spPr>
          <a:xfrm>
            <a:off x="4267200" y="1127125"/>
            <a:ext cx="723275" cy="369332"/>
          </a:xfrm>
          <a:prstGeom prst="rect">
            <a:avLst/>
          </a:prstGeom>
          <a:noFill/>
        </p:spPr>
        <p:txBody>
          <a:bodyPr wrap="none" rtlCol="0">
            <a:spAutoFit/>
          </a:bodyPr>
          <a:lstStyle/>
          <a:p>
            <a:r>
              <a:rPr lang="en-AU" b="1" dirty="0">
                <a:solidFill>
                  <a:schemeClr val="bg1"/>
                </a:solidFill>
              </a:rPr>
              <a:t>2019-</a:t>
            </a:r>
          </a:p>
        </p:txBody>
      </p:sp>
      <p:sp>
        <p:nvSpPr>
          <p:cNvPr id="12" name="TextBox 11">
            <a:extLst>
              <a:ext uri="{FF2B5EF4-FFF2-40B4-BE49-F238E27FC236}">
                <a16:creationId xmlns:a16="http://schemas.microsoft.com/office/drawing/2014/main" id="{D29426D6-069B-F6D2-4169-349E41D27A3C}"/>
              </a:ext>
            </a:extLst>
          </p:cNvPr>
          <p:cNvSpPr txBox="1"/>
          <p:nvPr/>
        </p:nvSpPr>
        <p:spPr>
          <a:xfrm>
            <a:off x="4343400" y="3043793"/>
            <a:ext cx="723275" cy="369332"/>
          </a:xfrm>
          <a:prstGeom prst="rect">
            <a:avLst/>
          </a:prstGeom>
          <a:noFill/>
        </p:spPr>
        <p:txBody>
          <a:bodyPr wrap="none" rtlCol="0">
            <a:spAutoFit/>
          </a:bodyPr>
          <a:lstStyle/>
          <a:p>
            <a:r>
              <a:rPr lang="en-AU" b="1" dirty="0">
                <a:solidFill>
                  <a:schemeClr val="bg1"/>
                </a:solidFill>
              </a:rPr>
              <a:t>2021-</a:t>
            </a:r>
          </a:p>
        </p:txBody>
      </p:sp>
      <p:sp>
        <p:nvSpPr>
          <p:cNvPr id="13" name="TextBox 12">
            <a:extLst>
              <a:ext uri="{FF2B5EF4-FFF2-40B4-BE49-F238E27FC236}">
                <a16:creationId xmlns:a16="http://schemas.microsoft.com/office/drawing/2014/main" id="{602ED003-CA24-6234-C6E7-717C37184B8C}"/>
              </a:ext>
            </a:extLst>
          </p:cNvPr>
          <p:cNvSpPr txBox="1"/>
          <p:nvPr/>
        </p:nvSpPr>
        <p:spPr>
          <a:xfrm>
            <a:off x="4305925" y="2080994"/>
            <a:ext cx="723275" cy="646331"/>
          </a:xfrm>
          <a:prstGeom prst="rect">
            <a:avLst/>
          </a:prstGeom>
          <a:noFill/>
        </p:spPr>
        <p:txBody>
          <a:bodyPr wrap="none" rtlCol="0">
            <a:spAutoFit/>
          </a:bodyPr>
          <a:lstStyle/>
          <a:p>
            <a:r>
              <a:rPr lang="en-AU" b="1" dirty="0">
                <a:solidFill>
                  <a:schemeClr val="bg1"/>
                </a:solidFill>
              </a:rPr>
              <a:t>2020-</a:t>
            </a:r>
          </a:p>
          <a:p>
            <a:endParaRPr lang="en-AU" b="1" dirty="0">
              <a:solidFill>
                <a:schemeClr val="bg1"/>
              </a:solidFill>
            </a:endParaRPr>
          </a:p>
        </p:txBody>
      </p:sp>
      <p:sp>
        <p:nvSpPr>
          <p:cNvPr id="14" name="TextBox 13">
            <a:extLst>
              <a:ext uri="{FF2B5EF4-FFF2-40B4-BE49-F238E27FC236}">
                <a16:creationId xmlns:a16="http://schemas.microsoft.com/office/drawing/2014/main" id="{36D919E5-B176-00C7-8095-5BFEBA012A29}"/>
              </a:ext>
            </a:extLst>
          </p:cNvPr>
          <p:cNvSpPr txBox="1"/>
          <p:nvPr/>
        </p:nvSpPr>
        <p:spPr>
          <a:xfrm>
            <a:off x="4305925" y="212725"/>
            <a:ext cx="723275" cy="369332"/>
          </a:xfrm>
          <a:prstGeom prst="rect">
            <a:avLst/>
          </a:prstGeom>
          <a:noFill/>
        </p:spPr>
        <p:txBody>
          <a:bodyPr wrap="none" rtlCol="0">
            <a:spAutoFit/>
          </a:bodyPr>
          <a:lstStyle/>
          <a:p>
            <a:r>
              <a:rPr lang="en-AU" b="1" dirty="0">
                <a:solidFill>
                  <a:schemeClr val="bg1"/>
                </a:solidFill>
              </a:rPr>
              <a:t>2018-</a:t>
            </a:r>
          </a:p>
        </p:txBody>
      </p:sp>
      <p:sp>
        <p:nvSpPr>
          <p:cNvPr id="15" name="TextBox 14">
            <a:extLst>
              <a:ext uri="{FF2B5EF4-FFF2-40B4-BE49-F238E27FC236}">
                <a16:creationId xmlns:a16="http://schemas.microsoft.com/office/drawing/2014/main" id="{32CEF02C-3C75-EEA6-602E-57FE26373533}"/>
              </a:ext>
            </a:extLst>
          </p:cNvPr>
          <p:cNvSpPr txBox="1"/>
          <p:nvPr/>
        </p:nvSpPr>
        <p:spPr>
          <a:xfrm>
            <a:off x="4343400" y="4034393"/>
            <a:ext cx="723275" cy="369332"/>
          </a:xfrm>
          <a:prstGeom prst="rect">
            <a:avLst/>
          </a:prstGeom>
          <a:noFill/>
        </p:spPr>
        <p:txBody>
          <a:bodyPr wrap="none" rtlCol="0">
            <a:spAutoFit/>
          </a:bodyPr>
          <a:lstStyle/>
          <a:p>
            <a:r>
              <a:rPr lang="en-AU" b="1" dirty="0">
                <a:solidFill>
                  <a:schemeClr val="bg1"/>
                </a:solidFill>
              </a:rPr>
              <a:t>2022-</a:t>
            </a:r>
          </a:p>
        </p:txBody>
      </p:sp>
      <p:cxnSp>
        <p:nvCxnSpPr>
          <p:cNvPr id="17" name="Straight Arrow Connector 16">
            <a:extLst>
              <a:ext uri="{FF2B5EF4-FFF2-40B4-BE49-F238E27FC236}">
                <a16:creationId xmlns:a16="http://schemas.microsoft.com/office/drawing/2014/main" id="{EEDF81E6-3464-0AA3-4122-160358D3A6B6}"/>
              </a:ext>
            </a:extLst>
          </p:cNvPr>
          <p:cNvCxnSpPr/>
          <p:nvPr/>
        </p:nvCxnSpPr>
        <p:spPr>
          <a:xfrm>
            <a:off x="4953000" y="394260"/>
            <a:ext cx="34917" cy="45428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D8FC25B3-FD61-30AE-B303-AFB38589B6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000"/>
          <a:stretch/>
        </p:blipFill>
        <p:spPr bwMode="auto">
          <a:xfrm>
            <a:off x="3657600" y="4196125"/>
            <a:ext cx="3107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CA8058F-35DA-1E25-8683-35DB468972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000"/>
          <a:stretch/>
        </p:blipFill>
        <p:spPr bwMode="auto">
          <a:xfrm>
            <a:off x="3781670" y="4632325"/>
            <a:ext cx="25693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64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E98D2F-FD45-81C3-B6CB-69848828E372}"/>
              </a:ext>
            </a:extLst>
          </p:cNvPr>
          <p:cNvSpPr/>
          <p:nvPr/>
        </p:nvSpPr>
        <p:spPr>
          <a:xfrm>
            <a:off x="609600" y="1431925"/>
            <a:ext cx="73152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76200" y="0"/>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Growth</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152400" y="890587"/>
            <a:ext cx="5029200"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000" dirty="0">
                <a:latin typeface="+mn-lt"/>
                <a:cs typeface="Arial" pitchFamily="34" charset="0"/>
              </a:rPr>
              <a:t>Females grow faster to larger </a:t>
            </a:r>
            <a:r>
              <a:rPr lang="en-AU" sz="2000" dirty="0">
                <a:latin typeface="+mn-lt"/>
              </a:rPr>
              <a:t>maximum size</a:t>
            </a:r>
            <a:endParaRPr lang="en-AU" sz="2000" dirty="0">
              <a:solidFill>
                <a:schemeClr val="bg1"/>
              </a:solidFill>
              <a:latin typeface="+mn-lt"/>
              <a:cs typeface="Arial" pitchFamily="34" charset="0"/>
            </a:endParaRPr>
          </a:p>
          <a:p>
            <a:endParaRPr lang="en-AU" sz="2000" dirty="0">
              <a:solidFill>
                <a:schemeClr val="bg1"/>
              </a:solidFill>
              <a:latin typeface="+mn-lt"/>
              <a:cs typeface="Arial" pitchFamily="34" charset="0"/>
            </a:endParaRPr>
          </a:p>
          <a:p>
            <a:endParaRPr lang="en-AU" sz="2000" dirty="0">
              <a:latin typeface="+mn-lt"/>
              <a:cs typeface="Arial" pitchFamily="34" charset="0"/>
            </a:endParaRPr>
          </a:p>
          <a:p>
            <a:pPr marL="0" lvl="0" indent="0">
              <a:buNone/>
            </a:pPr>
            <a:endParaRPr lang="en-US" sz="2000" dirty="0">
              <a:solidFill>
                <a:srgbClr val="00B0F0"/>
              </a:solidFill>
              <a:latin typeface="+mn-lt"/>
              <a:cs typeface="Arial" pitchFamily="34" charset="0"/>
            </a:endParaRPr>
          </a:p>
          <a:p>
            <a:pPr marL="0" indent="0">
              <a:buNone/>
            </a:pPr>
            <a:endParaRPr lang="en-AU" sz="2000" dirty="0">
              <a:latin typeface="+mn-lt"/>
              <a:cs typeface="Arial" pitchFamily="34" charset="0"/>
            </a:endParaRPr>
          </a:p>
        </p:txBody>
      </p:sp>
      <p:pic>
        <p:nvPicPr>
          <p:cNvPr id="2" name="Picture 1">
            <a:extLst>
              <a:ext uri="{FF2B5EF4-FFF2-40B4-BE49-F238E27FC236}">
                <a16:creationId xmlns:a16="http://schemas.microsoft.com/office/drawing/2014/main" id="{A6345C01-2698-C422-1398-7CA4D1ED21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5654"/>
          <a:stretch/>
        </p:blipFill>
        <p:spPr bwMode="auto">
          <a:xfrm>
            <a:off x="608070" y="1660525"/>
            <a:ext cx="7258299" cy="2895600"/>
          </a:xfrm>
          <a:prstGeom prst="rect">
            <a:avLst/>
          </a:prstGeom>
          <a:noFill/>
          <a:ln>
            <a:noFill/>
          </a:ln>
        </p:spPr>
      </p:pic>
      <p:pic>
        <p:nvPicPr>
          <p:cNvPr id="7" name="Picture 6" descr="Fish_sand flathead.jpg">
            <a:extLst>
              <a:ext uri="{FF2B5EF4-FFF2-40B4-BE49-F238E27FC236}">
                <a16:creationId xmlns:a16="http://schemas.microsoft.com/office/drawing/2014/main" id="{A234F611-7AA9-D1B3-C226-08D04C7E1ED8}"/>
              </a:ext>
            </a:extLst>
          </p:cNvPr>
          <p:cNvPicPr/>
          <p:nvPr/>
        </p:nvPicPr>
        <p:blipFill>
          <a:blip r:embed="rId4" cstate="print"/>
          <a:stretch>
            <a:fillRect/>
          </a:stretch>
        </p:blipFill>
        <p:spPr>
          <a:xfrm>
            <a:off x="6464899" y="60325"/>
            <a:ext cx="2526701" cy="928988"/>
          </a:xfrm>
          <a:prstGeom prst="rect">
            <a:avLst/>
          </a:prstGeom>
          <a:noFill/>
          <a:ln>
            <a:noFill/>
          </a:ln>
        </p:spPr>
      </p:pic>
      <p:pic>
        <p:nvPicPr>
          <p:cNvPr id="5" name="Picture 2">
            <a:extLst>
              <a:ext uri="{FF2B5EF4-FFF2-40B4-BE49-F238E27FC236}">
                <a16:creationId xmlns:a16="http://schemas.microsoft.com/office/drawing/2014/main" id="{280187BF-036E-DDA4-4452-60AB2EF9D9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000"/>
          <a:stretch/>
        </p:blipFill>
        <p:spPr bwMode="auto">
          <a:xfrm>
            <a:off x="7162800" y="3553430"/>
            <a:ext cx="621412"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29CDC2E-7CFD-F22F-C646-E4EED9AADA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000"/>
          <a:stretch/>
        </p:blipFill>
        <p:spPr bwMode="auto">
          <a:xfrm>
            <a:off x="3581400" y="3455125"/>
            <a:ext cx="51386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72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8EF10A-C6CA-C867-D460-D580D81C5407}"/>
              </a:ext>
            </a:extLst>
          </p:cNvPr>
          <p:cNvSpPr/>
          <p:nvPr/>
        </p:nvSpPr>
        <p:spPr>
          <a:xfrm>
            <a:off x="4800600" y="60325"/>
            <a:ext cx="4191000" cy="5006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76200" y="0"/>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Growth</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152400" y="890587"/>
            <a:ext cx="3546594"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000" dirty="0">
                <a:latin typeface="+mn-lt"/>
                <a:cs typeface="Arial" pitchFamily="34" charset="0"/>
              </a:rPr>
              <a:t>Females - faster to </a:t>
            </a:r>
            <a:r>
              <a:rPr lang="en-AU" sz="2000" dirty="0">
                <a:latin typeface="+mn-lt"/>
              </a:rPr>
              <a:t>↑max size</a:t>
            </a:r>
            <a:endParaRPr lang="en-AU" sz="2000" dirty="0">
              <a:solidFill>
                <a:schemeClr val="bg1"/>
              </a:solidFill>
              <a:latin typeface="+mn-lt"/>
              <a:cs typeface="Arial" pitchFamily="34" charset="0"/>
            </a:endParaRPr>
          </a:p>
          <a:p>
            <a:endParaRPr lang="en-AU" sz="2000" dirty="0">
              <a:solidFill>
                <a:schemeClr val="bg1"/>
              </a:solidFill>
              <a:latin typeface="+mn-lt"/>
              <a:cs typeface="Arial" pitchFamily="34" charset="0"/>
            </a:endParaRPr>
          </a:p>
          <a:p>
            <a:r>
              <a:rPr lang="en-AU" sz="2000" dirty="0">
                <a:latin typeface="+mn-lt"/>
                <a:cs typeface="Arial" pitchFamily="34" charset="0"/>
              </a:rPr>
              <a:t>Channel slower</a:t>
            </a:r>
          </a:p>
          <a:p>
            <a:endParaRPr lang="en-AU" sz="2000" dirty="0">
              <a:latin typeface="+mn-lt"/>
              <a:cs typeface="Arial" pitchFamily="34" charset="0"/>
            </a:endParaRPr>
          </a:p>
          <a:p>
            <a:pPr marL="0" lvl="0" indent="0">
              <a:buNone/>
            </a:pPr>
            <a:endParaRPr lang="en-US" sz="2000" dirty="0">
              <a:solidFill>
                <a:srgbClr val="00B0F0"/>
              </a:solidFill>
              <a:latin typeface="+mn-lt"/>
              <a:cs typeface="Arial" pitchFamily="34" charset="0"/>
            </a:endParaRPr>
          </a:p>
          <a:p>
            <a:pPr marL="0" indent="0">
              <a:buNone/>
            </a:pPr>
            <a:endParaRPr lang="en-AU" sz="2000" dirty="0">
              <a:latin typeface="+mn-lt"/>
              <a:cs typeface="Arial" pitchFamily="34" charset="0"/>
            </a:endParaRPr>
          </a:p>
        </p:txBody>
      </p:sp>
      <p:pic>
        <p:nvPicPr>
          <p:cNvPr id="2" name="Picture 1">
            <a:extLst>
              <a:ext uri="{FF2B5EF4-FFF2-40B4-BE49-F238E27FC236}">
                <a16:creationId xmlns:a16="http://schemas.microsoft.com/office/drawing/2014/main" id="{A6345C01-2698-C422-1398-7CA4D1ED21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48"/>
          <a:stretch/>
        </p:blipFill>
        <p:spPr bwMode="auto">
          <a:xfrm>
            <a:off x="4876800" y="53500"/>
            <a:ext cx="4038600" cy="5006471"/>
          </a:xfrm>
          <a:prstGeom prst="rect">
            <a:avLst/>
          </a:prstGeom>
          <a:noFill/>
          <a:ln>
            <a:noFill/>
          </a:ln>
        </p:spPr>
      </p:pic>
      <p:pic>
        <p:nvPicPr>
          <p:cNvPr id="1026" name="Picture 2">
            <a:extLst>
              <a:ext uri="{FF2B5EF4-FFF2-40B4-BE49-F238E27FC236}">
                <a16:creationId xmlns:a16="http://schemas.microsoft.com/office/drawing/2014/main" id="{1170253E-B402-EAC1-E7E7-085B9500D8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00"/>
          <a:stretch/>
        </p:blipFill>
        <p:spPr bwMode="auto">
          <a:xfrm>
            <a:off x="8493688" y="990695"/>
            <a:ext cx="3107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3FD3825-814C-BCF8-DA04-3BA19A18B6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000"/>
          <a:stretch/>
        </p:blipFill>
        <p:spPr bwMode="auto">
          <a:xfrm>
            <a:off x="6570639" y="974725"/>
            <a:ext cx="25693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476792A-0EEA-0BFE-C8B1-F49C703A1B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000"/>
          <a:stretch/>
        </p:blipFill>
        <p:spPr bwMode="auto">
          <a:xfrm>
            <a:off x="6583667" y="2609368"/>
            <a:ext cx="256930" cy="3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47B4236-B5B3-75EF-C75C-5F738693D4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000"/>
          <a:stretch/>
        </p:blipFill>
        <p:spPr bwMode="auto">
          <a:xfrm>
            <a:off x="6601070" y="4145625"/>
            <a:ext cx="25693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3D03453-90EC-09A6-C8A9-4CD0D3F7BF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00"/>
          <a:stretch/>
        </p:blipFill>
        <p:spPr bwMode="auto">
          <a:xfrm>
            <a:off x="8493688" y="2626475"/>
            <a:ext cx="3107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93543AE-7492-8347-7810-9645BD7B2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00"/>
          <a:stretch/>
        </p:blipFill>
        <p:spPr bwMode="auto">
          <a:xfrm>
            <a:off x="8500963" y="4159155"/>
            <a:ext cx="3107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ish_sand flathead.jpg">
            <a:extLst>
              <a:ext uri="{FF2B5EF4-FFF2-40B4-BE49-F238E27FC236}">
                <a16:creationId xmlns:a16="http://schemas.microsoft.com/office/drawing/2014/main" id="{4D6FFCC6-E317-93EB-AE9E-93C8076636D3}"/>
              </a:ext>
            </a:extLst>
          </p:cNvPr>
          <p:cNvPicPr/>
          <p:nvPr/>
        </p:nvPicPr>
        <p:blipFill>
          <a:blip r:embed="rId5" cstate="print"/>
          <a:stretch>
            <a:fillRect/>
          </a:stretch>
        </p:blipFill>
        <p:spPr>
          <a:xfrm>
            <a:off x="669351" y="3869275"/>
            <a:ext cx="3580446" cy="1197520"/>
          </a:xfrm>
          <a:prstGeom prst="rect">
            <a:avLst/>
          </a:prstGeom>
          <a:noFill/>
          <a:ln>
            <a:noFill/>
          </a:ln>
        </p:spPr>
      </p:pic>
      <p:pic>
        <p:nvPicPr>
          <p:cNvPr id="14" name="Picture 13">
            <a:extLst>
              <a:ext uri="{FF2B5EF4-FFF2-40B4-BE49-F238E27FC236}">
                <a16:creationId xmlns:a16="http://schemas.microsoft.com/office/drawing/2014/main" id="{EFA41539-F5A4-9308-7476-6675989D2DC5}"/>
              </a:ext>
            </a:extLst>
          </p:cNvPr>
          <p:cNvPicPr>
            <a:picLocks noChangeAspect="1"/>
          </p:cNvPicPr>
          <p:nvPr/>
        </p:nvPicPr>
        <p:blipFill rotWithShape="1">
          <a:blip r:embed="rId6"/>
          <a:srcRect l="7973" t="14084" r="63286" b="57191"/>
          <a:stretch/>
        </p:blipFill>
        <p:spPr>
          <a:xfrm>
            <a:off x="2438400" y="1552370"/>
            <a:ext cx="1965222" cy="2013155"/>
          </a:xfrm>
          <a:prstGeom prst="rect">
            <a:avLst/>
          </a:prstGeom>
        </p:spPr>
      </p:pic>
      <p:sp>
        <p:nvSpPr>
          <p:cNvPr id="15" name="TextBox 14">
            <a:extLst>
              <a:ext uri="{FF2B5EF4-FFF2-40B4-BE49-F238E27FC236}">
                <a16:creationId xmlns:a16="http://schemas.microsoft.com/office/drawing/2014/main" id="{31DC458D-D557-0261-3071-44359160F44E}"/>
              </a:ext>
            </a:extLst>
          </p:cNvPr>
          <p:cNvSpPr txBox="1"/>
          <p:nvPr/>
        </p:nvSpPr>
        <p:spPr>
          <a:xfrm>
            <a:off x="4800600" y="136525"/>
            <a:ext cx="324128" cy="369332"/>
          </a:xfrm>
          <a:prstGeom prst="rect">
            <a:avLst/>
          </a:prstGeom>
          <a:noFill/>
        </p:spPr>
        <p:txBody>
          <a:bodyPr wrap="none" rtlCol="0">
            <a:spAutoFit/>
          </a:bodyPr>
          <a:lstStyle/>
          <a:p>
            <a:r>
              <a:rPr lang="en-AU" b="1" dirty="0">
                <a:ln>
                  <a:solidFill>
                    <a:schemeClr val="tx1"/>
                  </a:solidFill>
                </a:ln>
              </a:rPr>
              <a:t>A</a:t>
            </a:r>
          </a:p>
        </p:txBody>
      </p:sp>
      <p:sp>
        <p:nvSpPr>
          <p:cNvPr id="16" name="TextBox 15">
            <a:extLst>
              <a:ext uri="{FF2B5EF4-FFF2-40B4-BE49-F238E27FC236}">
                <a16:creationId xmlns:a16="http://schemas.microsoft.com/office/drawing/2014/main" id="{839FD19A-BABE-3999-3BCF-07585B4E4066}"/>
              </a:ext>
            </a:extLst>
          </p:cNvPr>
          <p:cNvSpPr txBox="1"/>
          <p:nvPr/>
        </p:nvSpPr>
        <p:spPr>
          <a:xfrm>
            <a:off x="4800600" y="1736725"/>
            <a:ext cx="314510" cy="369332"/>
          </a:xfrm>
          <a:prstGeom prst="rect">
            <a:avLst/>
          </a:prstGeom>
          <a:noFill/>
        </p:spPr>
        <p:txBody>
          <a:bodyPr wrap="square" rtlCol="0">
            <a:spAutoFit/>
          </a:bodyPr>
          <a:lstStyle/>
          <a:p>
            <a:r>
              <a:rPr lang="en-AU" b="1" dirty="0"/>
              <a:t>B</a:t>
            </a:r>
          </a:p>
        </p:txBody>
      </p:sp>
      <p:sp>
        <p:nvSpPr>
          <p:cNvPr id="17" name="TextBox 16">
            <a:extLst>
              <a:ext uri="{FF2B5EF4-FFF2-40B4-BE49-F238E27FC236}">
                <a16:creationId xmlns:a16="http://schemas.microsoft.com/office/drawing/2014/main" id="{970C1CF2-F166-124F-506C-9C01BF670E9E}"/>
              </a:ext>
            </a:extLst>
          </p:cNvPr>
          <p:cNvSpPr txBox="1"/>
          <p:nvPr/>
        </p:nvSpPr>
        <p:spPr>
          <a:xfrm>
            <a:off x="4800600" y="3413125"/>
            <a:ext cx="308098" cy="369332"/>
          </a:xfrm>
          <a:prstGeom prst="rect">
            <a:avLst/>
          </a:prstGeom>
          <a:noFill/>
        </p:spPr>
        <p:txBody>
          <a:bodyPr wrap="square" rtlCol="0">
            <a:spAutoFit/>
          </a:bodyPr>
          <a:lstStyle/>
          <a:p>
            <a:r>
              <a:rPr lang="en-AU" b="1" dirty="0"/>
              <a:t>C</a:t>
            </a:r>
          </a:p>
        </p:txBody>
      </p:sp>
    </p:spTree>
    <p:extLst>
      <p:ext uri="{BB962C8B-B14F-4D97-AF65-F5344CB8AC3E}">
        <p14:creationId xmlns:p14="http://schemas.microsoft.com/office/powerpoint/2010/main" val="3471052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A99F6C-AB25-ED41-1883-4E280AFEB9BC}"/>
              </a:ext>
            </a:extLst>
          </p:cNvPr>
          <p:cNvSpPr/>
          <p:nvPr/>
        </p:nvSpPr>
        <p:spPr>
          <a:xfrm>
            <a:off x="5029200" y="60325"/>
            <a:ext cx="289560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76917D27-4501-439C-9CDA-FC4122594381}"/>
              </a:ext>
            </a:extLst>
          </p:cNvPr>
          <p:cNvSpPr>
            <a:spLocks noGrp="1"/>
          </p:cNvSpPr>
          <p:nvPr>
            <p:ph type="sldNum" sz="quarter" idx="4294967295"/>
          </p:nvPr>
        </p:nvSpPr>
        <p:spPr>
          <a:xfrm>
            <a:off x="6248400" y="4963014"/>
            <a:ext cx="1676400" cy="123825"/>
          </a:xfrm>
        </p:spPr>
        <p:txBody>
          <a:bodyPr/>
          <a:lstStyle/>
          <a:p>
            <a:pPr marL="12700">
              <a:spcBef>
                <a:spcPts val="105"/>
              </a:spcBef>
            </a:pPr>
            <a:r>
              <a:rPr lang="en-AU" dirty="0">
                <a:solidFill>
                  <a:schemeClr val="bg1"/>
                </a:solidFill>
              </a:rPr>
              <a:t>&gt; </a:t>
            </a:r>
            <a:r>
              <a:rPr lang="en-AU" spc="-5" dirty="0">
                <a:solidFill>
                  <a:schemeClr val="bg1"/>
                </a:solidFill>
              </a:rPr>
              <a:t>utas.edu.au/imas </a:t>
            </a:r>
            <a:r>
              <a:rPr lang="en-AU" dirty="0">
                <a:solidFill>
                  <a:schemeClr val="bg1"/>
                </a:solidFill>
              </a:rPr>
              <a:t>/</a:t>
            </a:r>
            <a:r>
              <a:rPr lang="en-AU" spc="-125" dirty="0">
                <a:solidFill>
                  <a:schemeClr val="bg1"/>
                </a:solidFill>
              </a:rPr>
              <a:t> </a:t>
            </a:r>
            <a:fld id="{81D60167-4931-47E6-BA6A-407CBD079E47}" type="slidenum">
              <a:rPr smtClean="0">
                <a:solidFill>
                  <a:schemeClr val="bg1"/>
                </a:solidFill>
              </a:rPr>
              <a:pPr marL="12700">
                <a:spcBef>
                  <a:spcPts val="105"/>
                </a:spcBef>
              </a:pPr>
              <a:t>13</a:t>
            </a:fld>
            <a:endParaRPr dirty="0">
              <a:solidFill>
                <a:schemeClr val="bg1"/>
              </a:solidFill>
            </a:endParaRPr>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76200" y="0"/>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Fishing mortality</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29479" y="898525"/>
            <a:ext cx="4308966"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dirty="0">
                <a:latin typeface="+mn-lt"/>
              </a:rPr>
              <a:t>↑</a:t>
            </a:r>
            <a:r>
              <a:rPr lang="en-AU" sz="1800" dirty="0">
                <a:latin typeface="+mn-lt"/>
                <a:cs typeface="Arial" pitchFamily="34" charset="0"/>
              </a:rPr>
              <a:t> mortality of females from </a:t>
            </a:r>
            <a:r>
              <a:rPr lang="en-AU" sz="1800" dirty="0">
                <a:latin typeface="+mn-lt"/>
              </a:rPr>
              <a:t>↑ growth</a:t>
            </a:r>
            <a:endParaRPr lang="en-AU" sz="1800" dirty="0">
              <a:latin typeface="+mn-lt"/>
              <a:cs typeface="Arial" pitchFamily="34" charset="0"/>
            </a:endParaRPr>
          </a:p>
          <a:p>
            <a:endParaRPr lang="en-AU" sz="1800" dirty="0">
              <a:latin typeface="+mn-lt"/>
              <a:cs typeface="Arial" pitchFamily="34" charset="0"/>
            </a:endParaRPr>
          </a:p>
          <a:p>
            <a:r>
              <a:rPr lang="en-AU" sz="1800" dirty="0">
                <a:latin typeface="+mn-lt"/>
                <a:cs typeface="Arial" pitchFamily="34" charset="0"/>
              </a:rPr>
              <a:t>Effect from </a:t>
            </a:r>
            <a:r>
              <a:rPr lang="en-AU" sz="2400" dirty="0">
                <a:latin typeface="+mn-lt"/>
              </a:rPr>
              <a:t>↑</a:t>
            </a:r>
            <a:r>
              <a:rPr lang="en-AU" sz="1800" dirty="0">
                <a:latin typeface="+mn-lt"/>
                <a:cs typeface="Arial" pitchFamily="34" charset="0"/>
              </a:rPr>
              <a:t>MSL during recovery</a:t>
            </a:r>
          </a:p>
          <a:p>
            <a:pPr marL="0" indent="0">
              <a:buNone/>
            </a:pPr>
            <a:r>
              <a:rPr lang="en-AU" sz="1800" dirty="0">
                <a:latin typeface="+mn-lt"/>
                <a:cs typeface="Arial" pitchFamily="34" charset="0"/>
              </a:rPr>
              <a:t> </a:t>
            </a:r>
          </a:p>
          <a:p>
            <a:r>
              <a:rPr lang="en-AU" sz="1800" dirty="0">
                <a:latin typeface="+mn-lt"/>
                <a:cs typeface="Arial" pitchFamily="34" charset="0"/>
              </a:rPr>
              <a:t>Channel </a:t>
            </a:r>
            <a:r>
              <a:rPr lang="en-AU" sz="2400" dirty="0">
                <a:latin typeface="+mn-lt"/>
              </a:rPr>
              <a:t>↓</a:t>
            </a:r>
            <a:r>
              <a:rPr lang="en-AU" sz="1800" dirty="0">
                <a:latin typeface="+mn-lt"/>
              </a:rPr>
              <a:t>females – bag/size limit?</a:t>
            </a:r>
            <a:endParaRPr lang="en-AU" sz="2400" dirty="0">
              <a:latin typeface="+mn-lt"/>
            </a:endParaRPr>
          </a:p>
          <a:p>
            <a:endParaRPr lang="en-AU" sz="1800" dirty="0">
              <a:solidFill>
                <a:schemeClr val="bg1"/>
              </a:solidFill>
              <a:latin typeface="+mn-lt"/>
              <a:cs typeface="Arial" pitchFamily="34" charset="0"/>
            </a:endParaRPr>
          </a:p>
          <a:p>
            <a:r>
              <a:rPr lang="en-AU" sz="1800" dirty="0">
                <a:latin typeface="+mn-lt"/>
                <a:cs typeface="Arial" pitchFamily="34" charset="0"/>
              </a:rPr>
              <a:t>GOB </a:t>
            </a:r>
            <a:r>
              <a:rPr lang="en-AU" sz="2400" dirty="0">
                <a:latin typeface="+mn-lt"/>
              </a:rPr>
              <a:t>↑</a:t>
            </a:r>
            <a:r>
              <a:rPr lang="en-AU" sz="1800" dirty="0">
                <a:latin typeface="+mn-lt"/>
              </a:rPr>
              <a:t>females – cohort structure?</a:t>
            </a:r>
          </a:p>
          <a:p>
            <a:endParaRPr lang="en-AU" sz="1800" dirty="0">
              <a:latin typeface="+mn-lt"/>
            </a:endParaRPr>
          </a:p>
          <a:p>
            <a:r>
              <a:rPr lang="en-AU" sz="1800" dirty="0">
                <a:latin typeface="+mn-lt"/>
              </a:rPr>
              <a:t>Males relatively stable through time</a:t>
            </a:r>
          </a:p>
          <a:p>
            <a:endParaRPr lang="en-AU" sz="1800" dirty="0">
              <a:latin typeface="+mn-lt"/>
            </a:endParaRPr>
          </a:p>
          <a:p>
            <a:endParaRPr lang="en-AU" sz="1800" dirty="0">
              <a:latin typeface="+mn-lt"/>
              <a:cs typeface="Arial" pitchFamily="34" charset="0"/>
            </a:endParaRPr>
          </a:p>
          <a:p>
            <a:endParaRPr lang="en-AU" sz="1800" dirty="0">
              <a:latin typeface="+mn-lt"/>
              <a:cs typeface="Arial" pitchFamily="34" charset="0"/>
            </a:endParaRPr>
          </a:p>
          <a:p>
            <a:pPr marL="0" lvl="0" indent="0">
              <a:buNone/>
            </a:pPr>
            <a:endParaRPr lang="en-US" sz="1800" dirty="0">
              <a:solidFill>
                <a:srgbClr val="00B0F0"/>
              </a:solidFill>
              <a:latin typeface="+mn-lt"/>
              <a:cs typeface="Arial" pitchFamily="34" charset="0"/>
            </a:endParaRPr>
          </a:p>
          <a:p>
            <a:pPr marL="0" indent="0">
              <a:buNone/>
            </a:pPr>
            <a:endParaRPr lang="en-AU" sz="1800" dirty="0">
              <a:latin typeface="+mn-lt"/>
              <a:cs typeface="Arial" pitchFamily="34" charset="0"/>
            </a:endParaRPr>
          </a:p>
        </p:txBody>
      </p:sp>
      <p:pic>
        <p:nvPicPr>
          <p:cNvPr id="8" name="Picture 7">
            <a:extLst>
              <a:ext uri="{FF2B5EF4-FFF2-40B4-BE49-F238E27FC236}">
                <a16:creationId xmlns:a16="http://schemas.microsoft.com/office/drawing/2014/main" id="{461FE841-37EB-7F28-ACEE-EEF827D89B57}"/>
              </a:ext>
            </a:extLst>
          </p:cNvPr>
          <p:cNvPicPr>
            <a:picLocks noChangeAspect="1"/>
          </p:cNvPicPr>
          <p:nvPr/>
        </p:nvPicPr>
        <p:blipFill>
          <a:blip r:embed="rId3"/>
          <a:stretch>
            <a:fillRect/>
          </a:stretch>
        </p:blipFill>
        <p:spPr>
          <a:xfrm>
            <a:off x="5105400" y="85252"/>
            <a:ext cx="2590800" cy="4994764"/>
          </a:xfrm>
          <a:prstGeom prst="rect">
            <a:avLst/>
          </a:prstGeom>
        </p:spPr>
      </p:pic>
      <p:cxnSp>
        <p:nvCxnSpPr>
          <p:cNvPr id="2" name="Straight Connector 1">
            <a:extLst>
              <a:ext uri="{FF2B5EF4-FFF2-40B4-BE49-F238E27FC236}">
                <a16:creationId xmlns:a16="http://schemas.microsoft.com/office/drawing/2014/main" id="{0AA1EAEB-4F88-129F-A9D3-9BA3B1DE15CD}"/>
              </a:ext>
            </a:extLst>
          </p:cNvPr>
          <p:cNvCxnSpPr>
            <a:cxnSpLocks/>
          </p:cNvCxnSpPr>
          <p:nvPr/>
        </p:nvCxnSpPr>
        <p:spPr>
          <a:xfrm>
            <a:off x="6248400" y="143349"/>
            <a:ext cx="0" cy="47688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58F775-B9E2-886B-55BB-E2D46E3C1A14}"/>
              </a:ext>
            </a:extLst>
          </p:cNvPr>
          <p:cNvSpPr txBox="1"/>
          <p:nvPr/>
        </p:nvSpPr>
        <p:spPr>
          <a:xfrm>
            <a:off x="2514600" y="4098925"/>
            <a:ext cx="1600200" cy="880369"/>
          </a:xfrm>
          <a:prstGeom prst="rect">
            <a:avLst/>
          </a:prstGeom>
          <a:noFill/>
          <a:ln>
            <a:solidFill>
              <a:schemeClr val="tx1"/>
            </a:solidFill>
          </a:ln>
        </p:spPr>
        <p:txBody>
          <a:bodyPr wrap="square">
            <a:spAutoFit/>
          </a:bodyPr>
          <a:lstStyle/>
          <a:p>
            <a:pPr>
              <a:lnSpc>
                <a:spcPct val="150000"/>
              </a:lnSpc>
            </a:pPr>
            <a:r>
              <a:rPr lang="en-AU" b="1" dirty="0">
                <a:solidFill>
                  <a:schemeClr val="bg1">
                    <a:lumMod val="50000"/>
                  </a:schemeClr>
                </a:solidFill>
                <a:cs typeface="Arial" pitchFamily="34" charset="0"/>
              </a:rPr>
              <a:t>Grey = females</a:t>
            </a:r>
            <a:endParaRPr lang="en-AU" b="1" dirty="0">
              <a:solidFill>
                <a:schemeClr val="bg1">
                  <a:lumMod val="50000"/>
                </a:schemeClr>
              </a:solidFill>
            </a:endParaRPr>
          </a:p>
          <a:p>
            <a:pPr>
              <a:lnSpc>
                <a:spcPct val="150000"/>
              </a:lnSpc>
            </a:pPr>
            <a:r>
              <a:rPr lang="en-AU" sz="1800" b="1" dirty="0">
                <a:solidFill>
                  <a:schemeClr val="bg1"/>
                </a:solidFill>
                <a:cs typeface="Arial" pitchFamily="34" charset="0"/>
              </a:rPr>
              <a:t>White = males</a:t>
            </a:r>
            <a:endParaRPr lang="en-AU" sz="1800" b="1" dirty="0">
              <a:cs typeface="Arial" pitchFamily="34" charset="0"/>
            </a:endParaRPr>
          </a:p>
        </p:txBody>
      </p:sp>
      <p:pic>
        <p:nvPicPr>
          <p:cNvPr id="13" name="Picture 2">
            <a:extLst>
              <a:ext uri="{FF2B5EF4-FFF2-40B4-BE49-F238E27FC236}">
                <a16:creationId xmlns:a16="http://schemas.microsoft.com/office/drawing/2014/main" id="{340F0DFD-F8D3-63D3-45EB-E7277538A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00"/>
          <a:stretch/>
        </p:blipFill>
        <p:spPr bwMode="auto">
          <a:xfrm>
            <a:off x="4114800" y="4653325"/>
            <a:ext cx="3107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B7A91F8-3B94-C9DE-D285-B11531CD89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000"/>
          <a:stretch/>
        </p:blipFill>
        <p:spPr bwMode="auto">
          <a:xfrm>
            <a:off x="4162670" y="4175125"/>
            <a:ext cx="25693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8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800123-B7DF-3F19-9985-98EAC2B8BB60}"/>
              </a:ext>
            </a:extLst>
          </p:cNvPr>
          <p:cNvSpPr/>
          <p:nvPr/>
        </p:nvSpPr>
        <p:spPr>
          <a:xfrm>
            <a:off x="3466465" y="60325"/>
            <a:ext cx="5677535"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128728" y="142319"/>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Catch rates</a:t>
            </a:r>
          </a:p>
        </p:txBody>
      </p:sp>
      <p:pic>
        <p:nvPicPr>
          <p:cNvPr id="6" name="Graphic 5">
            <a:extLst>
              <a:ext uri="{FF2B5EF4-FFF2-40B4-BE49-F238E27FC236}">
                <a16:creationId xmlns:a16="http://schemas.microsoft.com/office/drawing/2014/main" id="{59795ECD-8255-47F4-5B71-B99485699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5600" y="267232"/>
            <a:ext cx="6258914" cy="4692650"/>
          </a:xfrm>
          <a:prstGeom prst="rect">
            <a:avLst/>
          </a:prstGeom>
        </p:spPr>
      </p:pic>
      <p:sp>
        <p:nvSpPr>
          <p:cNvPr id="11" name="TextBox 10">
            <a:extLst>
              <a:ext uri="{FF2B5EF4-FFF2-40B4-BE49-F238E27FC236}">
                <a16:creationId xmlns:a16="http://schemas.microsoft.com/office/drawing/2014/main" id="{CC7E3E09-20FD-B501-15D7-D1B368286C71}"/>
              </a:ext>
            </a:extLst>
          </p:cNvPr>
          <p:cNvSpPr txBox="1"/>
          <p:nvPr/>
        </p:nvSpPr>
        <p:spPr>
          <a:xfrm>
            <a:off x="7010400" y="300593"/>
            <a:ext cx="1943735" cy="369332"/>
          </a:xfrm>
          <a:prstGeom prst="rect">
            <a:avLst/>
          </a:prstGeom>
          <a:noFill/>
        </p:spPr>
        <p:txBody>
          <a:bodyPr wrap="square">
            <a:spAutoFit/>
          </a:bodyPr>
          <a:lstStyle/>
          <a:p>
            <a:r>
              <a:rPr lang="en-AU" sz="1800" dirty="0">
                <a:cs typeface="Arial" pitchFamily="34" charset="0"/>
              </a:rPr>
              <a:t>Raw catch rates</a:t>
            </a:r>
            <a:endParaRPr lang="en-AU" sz="1800" dirty="0"/>
          </a:p>
        </p:txBody>
      </p:sp>
      <p:sp>
        <p:nvSpPr>
          <p:cNvPr id="12" name="TextBox 11">
            <a:extLst>
              <a:ext uri="{FF2B5EF4-FFF2-40B4-BE49-F238E27FC236}">
                <a16:creationId xmlns:a16="http://schemas.microsoft.com/office/drawing/2014/main" id="{634C8E4B-B263-5723-11A7-6D753DF6FD60}"/>
              </a:ext>
            </a:extLst>
          </p:cNvPr>
          <p:cNvSpPr txBox="1"/>
          <p:nvPr/>
        </p:nvSpPr>
        <p:spPr>
          <a:xfrm>
            <a:off x="7239000" y="1824593"/>
            <a:ext cx="1943735" cy="369332"/>
          </a:xfrm>
          <a:prstGeom prst="rect">
            <a:avLst/>
          </a:prstGeom>
          <a:noFill/>
        </p:spPr>
        <p:txBody>
          <a:bodyPr wrap="square">
            <a:spAutoFit/>
          </a:bodyPr>
          <a:lstStyle/>
          <a:p>
            <a:r>
              <a:rPr lang="en-AU" sz="1800" dirty="0">
                <a:cs typeface="Arial" pitchFamily="34" charset="0"/>
              </a:rPr>
              <a:t>Standardised</a:t>
            </a:r>
            <a:endParaRPr lang="en-AU" sz="1800" dirty="0"/>
          </a:p>
        </p:txBody>
      </p:sp>
      <p:sp>
        <p:nvSpPr>
          <p:cNvPr id="13" name="TextBox 12">
            <a:extLst>
              <a:ext uri="{FF2B5EF4-FFF2-40B4-BE49-F238E27FC236}">
                <a16:creationId xmlns:a16="http://schemas.microsoft.com/office/drawing/2014/main" id="{5D089029-87A0-74E5-7D1B-5285D59BCAFC}"/>
              </a:ext>
            </a:extLst>
          </p:cNvPr>
          <p:cNvSpPr txBox="1"/>
          <p:nvPr/>
        </p:nvSpPr>
        <p:spPr>
          <a:xfrm>
            <a:off x="6324600" y="3413125"/>
            <a:ext cx="2514600" cy="338554"/>
          </a:xfrm>
          <a:prstGeom prst="rect">
            <a:avLst/>
          </a:prstGeom>
          <a:noFill/>
        </p:spPr>
        <p:txBody>
          <a:bodyPr wrap="square">
            <a:spAutoFit/>
          </a:bodyPr>
          <a:lstStyle/>
          <a:p>
            <a:r>
              <a:rPr lang="en-AU" sz="1600" dirty="0">
                <a:cs typeface="Arial" pitchFamily="34" charset="0"/>
              </a:rPr>
              <a:t>Standardised </a:t>
            </a:r>
            <a:r>
              <a:rPr lang="en-AU" sz="1400" dirty="0">
                <a:cs typeface="Arial" pitchFamily="34" charset="0"/>
              </a:rPr>
              <a:t>(&gt;320 mm MSL)</a:t>
            </a:r>
            <a:endParaRPr lang="en-AU" sz="1600" dirty="0"/>
          </a:p>
        </p:txBody>
      </p:sp>
      <p:sp>
        <p:nvSpPr>
          <p:cNvPr id="9" name="Rectangle 8">
            <a:extLst>
              <a:ext uri="{FF2B5EF4-FFF2-40B4-BE49-F238E27FC236}">
                <a16:creationId xmlns:a16="http://schemas.microsoft.com/office/drawing/2014/main" id="{78738532-7746-F21B-3A7F-67A43DB95AA1}"/>
              </a:ext>
            </a:extLst>
          </p:cNvPr>
          <p:cNvSpPr/>
          <p:nvPr/>
        </p:nvSpPr>
        <p:spPr>
          <a:xfrm>
            <a:off x="5105400" y="1814413"/>
            <a:ext cx="381001" cy="1446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42507706-EDF3-A97E-34C9-BB98662DF40B}"/>
              </a:ext>
            </a:extLst>
          </p:cNvPr>
          <p:cNvSpPr/>
          <p:nvPr/>
        </p:nvSpPr>
        <p:spPr>
          <a:xfrm>
            <a:off x="2689008" y="0"/>
            <a:ext cx="739992" cy="4876800"/>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29479" y="822325"/>
            <a:ext cx="3551921"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000" dirty="0">
                <a:latin typeface="+mn-lt"/>
              </a:rPr>
              <a:t>Declined to lowest levels 2014-16</a:t>
            </a:r>
          </a:p>
          <a:p>
            <a:endParaRPr lang="en-AU" sz="2000" dirty="0">
              <a:latin typeface="+mn-lt"/>
            </a:endParaRPr>
          </a:p>
          <a:p>
            <a:r>
              <a:rPr lang="en-AU" sz="2000" dirty="0">
                <a:latin typeface="+mn-lt"/>
              </a:rPr>
              <a:t>Recovered in following years</a:t>
            </a:r>
          </a:p>
          <a:p>
            <a:endParaRPr lang="en-AU" sz="2000" dirty="0">
              <a:latin typeface="+mn-lt"/>
            </a:endParaRPr>
          </a:p>
          <a:p>
            <a:r>
              <a:rPr lang="en-AU" sz="2000" dirty="0">
                <a:latin typeface="+mn-lt"/>
              </a:rPr>
              <a:t>Channel – standardised rates declined - 2020 to 2022</a:t>
            </a:r>
          </a:p>
          <a:p>
            <a:endParaRPr lang="en-AU" sz="2000" dirty="0">
              <a:latin typeface="+mn-lt"/>
            </a:endParaRPr>
          </a:p>
          <a:p>
            <a:endParaRPr lang="en-AU" sz="2000" dirty="0">
              <a:latin typeface="+mn-lt"/>
              <a:cs typeface="Arial" pitchFamily="34" charset="0"/>
            </a:endParaRPr>
          </a:p>
          <a:p>
            <a:endParaRPr lang="en-AU" sz="2000" dirty="0">
              <a:latin typeface="+mn-lt"/>
              <a:cs typeface="Arial" pitchFamily="34" charset="0"/>
            </a:endParaRPr>
          </a:p>
          <a:p>
            <a:pPr marL="0" lvl="0" indent="0">
              <a:buNone/>
            </a:pPr>
            <a:endParaRPr lang="en-US" sz="2000" dirty="0">
              <a:solidFill>
                <a:srgbClr val="00B0F0"/>
              </a:solidFill>
              <a:latin typeface="+mn-lt"/>
              <a:cs typeface="Arial" pitchFamily="34" charset="0"/>
            </a:endParaRPr>
          </a:p>
          <a:p>
            <a:pPr marL="0" indent="0">
              <a:buNone/>
            </a:pPr>
            <a:endParaRPr lang="en-AU" sz="2000" dirty="0">
              <a:latin typeface="+mn-lt"/>
              <a:cs typeface="Arial" pitchFamily="34" charset="0"/>
            </a:endParaRPr>
          </a:p>
        </p:txBody>
      </p:sp>
      <p:cxnSp>
        <p:nvCxnSpPr>
          <p:cNvPr id="7" name="Straight Connector 6">
            <a:extLst>
              <a:ext uri="{FF2B5EF4-FFF2-40B4-BE49-F238E27FC236}">
                <a16:creationId xmlns:a16="http://schemas.microsoft.com/office/drawing/2014/main" id="{D818335E-E509-BC6D-8BD6-F571CC5FEE14}"/>
              </a:ext>
            </a:extLst>
          </p:cNvPr>
          <p:cNvCxnSpPr>
            <a:cxnSpLocks/>
          </p:cNvCxnSpPr>
          <p:nvPr/>
        </p:nvCxnSpPr>
        <p:spPr>
          <a:xfrm>
            <a:off x="5486398" y="60325"/>
            <a:ext cx="76202" cy="4876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1C41F2F-7212-1FC8-0734-389A2D6A7506}"/>
              </a:ext>
            </a:extLst>
          </p:cNvPr>
          <p:cNvCxnSpPr/>
          <p:nvPr/>
        </p:nvCxnSpPr>
        <p:spPr>
          <a:xfrm>
            <a:off x="7010398" y="136525"/>
            <a:ext cx="76202" cy="4823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19E48D8-37C7-5AD2-AD64-BFAD35AAB472}"/>
              </a:ext>
            </a:extLst>
          </p:cNvPr>
          <p:cNvSpPr/>
          <p:nvPr/>
        </p:nvSpPr>
        <p:spPr>
          <a:xfrm>
            <a:off x="3352800" y="60325"/>
            <a:ext cx="6096000" cy="165364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descr="Fish_sand flathead.jpg">
            <a:extLst>
              <a:ext uri="{FF2B5EF4-FFF2-40B4-BE49-F238E27FC236}">
                <a16:creationId xmlns:a16="http://schemas.microsoft.com/office/drawing/2014/main" id="{88CF8BAE-8281-4010-4A3A-012A76301628}"/>
              </a:ext>
            </a:extLst>
          </p:cNvPr>
          <p:cNvPicPr/>
          <p:nvPr/>
        </p:nvPicPr>
        <p:blipFill>
          <a:blip r:embed="rId5" cstate="print"/>
          <a:stretch>
            <a:fillRect/>
          </a:stretch>
        </p:blipFill>
        <p:spPr>
          <a:xfrm>
            <a:off x="6471511" y="220650"/>
            <a:ext cx="2526701" cy="928988"/>
          </a:xfrm>
          <a:prstGeom prst="rect">
            <a:avLst/>
          </a:prstGeom>
          <a:noFill/>
          <a:ln>
            <a:noFill/>
          </a:ln>
        </p:spPr>
      </p:pic>
      <p:pic>
        <p:nvPicPr>
          <p:cNvPr id="19" name="Picture 18" descr="A person holding a fish&#10;&#10;Description automatically generated">
            <a:extLst>
              <a:ext uri="{FF2B5EF4-FFF2-40B4-BE49-F238E27FC236}">
                <a16:creationId xmlns:a16="http://schemas.microsoft.com/office/drawing/2014/main" id="{066F28A2-AA01-3E9A-650A-0E744A6220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33" r="17041"/>
          <a:stretch/>
        </p:blipFill>
        <p:spPr>
          <a:xfrm>
            <a:off x="664973" y="3195312"/>
            <a:ext cx="1887728" cy="1812219"/>
          </a:xfrm>
          <a:prstGeom prst="rect">
            <a:avLst/>
          </a:prstGeom>
        </p:spPr>
      </p:pic>
    </p:spTree>
    <p:extLst>
      <p:ext uri="{BB962C8B-B14F-4D97-AF65-F5344CB8AC3E}">
        <p14:creationId xmlns:p14="http://schemas.microsoft.com/office/powerpoint/2010/main" val="1436155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917D27-4501-439C-9CDA-FC4122594381}"/>
              </a:ext>
            </a:extLst>
          </p:cNvPr>
          <p:cNvSpPr>
            <a:spLocks noGrp="1"/>
          </p:cNvSpPr>
          <p:nvPr>
            <p:ph type="sldNum" sz="quarter" idx="4294967295"/>
          </p:nvPr>
        </p:nvSpPr>
        <p:spPr>
          <a:xfrm>
            <a:off x="7467600" y="4752975"/>
            <a:ext cx="1676400" cy="123825"/>
          </a:xfrm>
        </p:spPr>
        <p:txBody>
          <a:body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15</a:t>
            </a:fld>
            <a:endParaRPr dirty="0"/>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45974" y="0"/>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200" kern="0" dirty="0"/>
              <a:t>FRDC – 2021-22 sampling</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29479" y="898525"/>
            <a:ext cx="4191000"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000" dirty="0">
                <a:latin typeface="+mn-lt"/>
              </a:rPr>
              <a:t>Regions of highest rec effort </a:t>
            </a:r>
            <a:endParaRPr lang="en-AU" sz="2000" dirty="0">
              <a:latin typeface="+mn-lt"/>
              <a:cs typeface="Arial" pitchFamily="34" charset="0"/>
            </a:endParaRPr>
          </a:p>
          <a:p>
            <a:endParaRPr lang="en-AU" sz="2000" dirty="0">
              <a:latin typeface="+mn-lt"/>
              <a:cs typeface="Arial" pitchFamily="34" charset="0"/>
            </a:endParaRPr>
          </a:p>
          <a:p>
            <a:r>
              <a:rPr lang="en-AU" sz="2000" dirty="0">
                <a:latin typeface="+mn-lt"/>
                <a:cs typeface="Arial" pitchFamily="34" charset="0"/>
              </a:rPr>
              <a:t>Same method</a:t>
            </a:r>
          </a:p>
          <a:p>
            <a:pPr marL="0" indent="0">
              <a:buNone/>
            </a:pPr>
            <a:r>
              <a:rPr lang="en-AU" sz="2000" dirty="0">
                <a:latin typeface="+mn-lt"/>
                <a:cs typeface="Arial" pitchFamily="34" charset="0"/>
              </a:rPr>
              <a:t> </a:t>
            </a:r>
          </a:p>
          <a:p>
            <a:r>
              <a:rPr lang="en-AU" sz="2000" dirty="0">
                <a:latin typeface="+mn-lt"/>
                <a:cs typeface="Arial" pitchFamily="34" charset="0"/>
              </a:rPr>
              <a:t>3 sample seasons (2021 – 2023)</a:t>
            </a:r>
          </a:p>
          <a:p>
            <a:endParaRPr lang="en-AU" sz="2000" dirty="0">
              <a:latin typeface="+mn-lt"/>
              <a:cs typeface="Arial" pitchFamily="34" charset="0"/>
            </a:endParaRPr>
          </a:p>
          <a:p>
            <a:pPr marL="0" lvl="0" indent="0">
              <a:buNone/>
            </a:pPr>
            <a:endParaRPr lang="en-US" sz="2000" dirty="0">
              <a:solidFill>
                <a:srgbClr val="00B0F0"/>
              </a:solidFill>
              <a:latin typeface="+mn-lt"/>
              <a:cs typeface="Arial" pitchFamily="34" charset="0"/>
            </a:endParaRPr>
          </a:p>
          <a:p>
            <a:pPr marL="0" indent="0">
              <a:buNone/>
            </a:pPr>
            <a:endParaRPr lang="en-AU" sz="2000" dirty="0">
              <a:latin typeface="+mn-lt"/>
              <a:cs typeface="Arial" pitchFamily="34" charset="0"/>
            </a:endParaRPr>
          </a:p>
        </p:txBody>
      </p:sp>
      <p:pic>
        <p:nvPicPr>
          <p:cNvPr id="7" name="Picture 6">
            <a:extLst>
              <a:ext uri="{FF2B5EF4-FFF2-40B4-BE49-F238E27FC236}">
                <a16:creationId xmlns:a16="http://schemas.microsoft.com/office/drawing/2014/main" id="{83477B9D-06CA-4189-95C8-22AAD30ECA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479" y="-113781"/>
            <a:ext cx="5018454" cy="5223080"/>
          </a:xfrm>
          <a:prstGeom prst="rect">
            <a:avLst/>
          </a:prstGeom>
          <a:noFill/>
          <a:ln>
            <a:noFill/>
          </a:ln>
        </p:spPr>
      </p:pic>
    </p:spTree>
    <p:extLst>
      <p:ext uri="{BB962C8B-B14F-4D97-AF65-F5344CB8AC3E}">
        <p14:creationId xmlns:p14="http://schemas.microsoft.com/office/powerpoint/2010/main" val="1741765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76200" y="0"/>
            <a:ext cx="2819400" cy="517525"/>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Size structure</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76200" y="1889125"/>
            <a:ext cx="4724400"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AU" sz="2000" dirty="0">
                <a:latin typeface="+mn-lt"/>
                <a:cs typeface="Arial" pitchFamily="34" charset="0"/>
              </a:rPr>
              <a:t>2021 + 2022 (pooled)</a:t>
            </a:r>
          </a:p>
          <a:p>
            <a:pPr marL="0" indent="0">
              <a:buNone/>
            </a:pPr>
            <a:endParaRPr lang="en-AU" sz="2000" dirty="0">
              <a:latin typeface="+mn-lt"/>
              <a:cs typeface="Arial" pitchFamily="34" charset="0"/>
            </a:endParaRPr>
          </a:p>
          <a:p>
            <a:r>
              <a:rPr lang="en-AU" sz="2000" dirty="0">
                <a:latin typeface="+mn-lt"/>
                <a:cs typeface="Arial" pitchFamily="34" charset="0"/>
              </a:rPr>
              <a:t>Offshore – larger </a:t>
            </a:r>
            <a:r>
              <a:rPr lang="en-AU" sz="2000" dirty="0">
                <a:latin typeface="+mn-lt"/>
              </a:rPr>
              <a:t>mean size</a:t>
            </a:r>
            <a:endParaRPr lang="en-AU" sz="2000" dirty="0">
              <a:latin typeface="+mn-lt"/>
              <a:cs typeface="Arial" pitchFamily="34" charset="0"/>
            </a:endParaRPr>
          </a:p>
          <a:p>
            <a:endParaRPr lang="en-AU" sz="2000" dirty="0">
              <a:latin typeface="+mn-lt"/>
              <a:cs typeface="Arial" pitchFamily="34" charset="0"/>
            </a:endParaRPr>
          </a:p>
          <a:p>
            <a:r>
              <a:rPr lang="en-AU" sz="2000" dirty="0">
                <a:latin typeface="+mn-lt"/>
                <a:cs typeface="Arial" pitchFamily="34" charset="0"/>
              </a:rPr>
              <a:t>Stanley – larger </a:t>
            </a:r>
            <a:r>
              <a:rPr lang="en-AU" sz="2000" dirty="0">
                <a:latin typeface="+mn-lt"/>
              </a:rPr>
              <a:t>mean size</a:t>
            </a:r>
            <a:endParaRPr lang="en-AU" sz="2000" dirty="0">
              <a:latin typeface="+mn-lt"/>
              <a:cs typeface="Arial" pitchFamily="34" charset="0"/>
            </a:endParaRPr>
          </a:p>
          <a:p>
            <a:pPr marL="0" indent="0">
              <a:buNone/>
            </a:pPr>
            <a:endParaRPr lang="en-AU" sz="2000" dirty="0">
              <a:latin typeface="+mn-lt"/>
              <a:cs typeface="Arial" pitchFamily="34" charset="0"/>
            </a:endParaRPr>
          </a:p>
          <a:p>
            <a:r>
              <a:rPr lang="en-AU" sz="2000" dirty="0">
                <a:latin typeface="+mn-lt"/>
                <a:cs typeface="Arial" pitchFamily="34" charset="0"/>
              </a:rPr>
              <a:t>Population centres – smaller </a:t>
            </a:r>
            <a:r>
              <a:rPr lang="en-AU" sz="2000" dirty="0">
                <a:latin typeface="+mn-lt"/>
              </a:rPr>
              <a:t>mean size</a:t>
            </a:r>
            <a:endParaRPr lang="en-AU" sz="2000" dirty="0">
              <a:latin typeface="+mn-lt"/>
              <a:cs typeface="Arial" pitchFamily="34" charset="0"/>
            </a:endParaRPr>
          </a:p>
          <a:p>
            <a:endParaRPr lang="en-AU" sz="2000" dirty="0">
              <a:latin typeface="+mn-lt"/>
              <a:cs typeface="Arial" pitchFamily="34" charset="0"/>
            </a:endParaRPr>
          </a:p>
          <a:p>
            <a:pPr marL="0" indent="0">
              <a:buNone/>
            </a:pPr>
            <a:endParaRPr lang="en-AU" sz="2000" dirty="0">
              <a:latin typeface="+mn-lt"/>
              <a:cs typeface="Arial" pitchFamily="34" charset="0"/>
            </a:endParaRPr>
          </a:p>
          <a:p>
            <a:endParaRPr lang="en-AU" sz="2000" dirty="0">
              <a:latin typeface="+mn-lt"/>
              <a:cs typeface="Arial" pitchFamily="34" charset="0"/>
            </a:endParaRPr>
          </a:p>
          <a:p>
            <a:endParaRPr lang="en-AU" sz="2000" dirty="0">
              <a:latin typeface="+mn-lt"/>
              <a:cs typeface="Arial" pitchFamily="34" charset="0"/>
            </a:endParaRPr>
          </a:p>
          <a:p>
            <a:endParaRPr lang="en-AU" sz="2000" dirty="0">
              <a:latin typeface="+mn-lt"/>
              <a:cs typeface="Arial" pitchFamily="34" charset="0"/>
            </a:endParaRPr>
          </a:p>
          <a:p>
            <a:pPr marL="0" lvl="0" indent="0">
              <a:buNone/>
            </a:pPr>
            <a:endParaRPr lang="en-US" sz="2000" dirty="0">
              <a:solidFill>
                <a:srgbClr val="00B0F0"/>
              </a:solidFill>
              <a:latin typeface="+mn-lt"/>
              <a:cs typeface="Arial" pitchFamily="34" charset="0"/>
            </a:endParaRPr>
          </a:p>
          <a:p>
            <a:pPr marL="0" indent="0">
              <a:buNone/>
            </a:pPr>
            <a:r>
              <a:rPr lang="en-AU" sz="2000" dirty="0">
                <a:latin typeface="+mn-lt"/>
                <a:cs typeface="Arial" pitchFamily="34" charset="0"/>
              </a:rPr>
              <a:t>	</a:t>
            </a:r>
          </a:p>
        </p:txBody>
      </p:sp>
      <p:sp>
        <p:nvSpPr>
          <p:cNvPr id="2" name="Rectangle 1">
            <a:extLst>
              <a:ext uri="{FF2B5EF4-FFF2-40B4-BE49-F238E27FC236}">
                <a16:creationId xmlns:a16="http://schemas.microsoft.com/office/drawing/2014/main" id="{DEE40509-B0E3-DBF2-C6C6-2676938C192A}"/>
              </a:ext>
            </a:extLst>
          </p:cNvPr>
          <p:cNvSpPr/>
          <p:nvPr/>
        </p:nvSpPr>
        <p:spPr>
          <a:xfrm>
            <a:off x="5181600" y="0"/>
            <a:ext cx="3810000" cy="5149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2021</a:t>
            </a:r>
          </a:p>
        </p:txBody>
      </p:sp>
      <p:pic>
        <p:nvPicPr>
          <p:cNvPr id="8" name="Picture 7">
            <a:extLst>
              <a:ext uri="{FF2B5EF4-FFF2-40B4-BE49-F238E27FC236}">
                <a16:creationId xmlns:a16="http://schemas.microsoft.com/office/drawing/2014/main" id="{50110F20-12D7-EEC5-A05B-BB0E3A81A4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225" y="42669"/>
            <a:ext cx="3290575" cy="5044169"/>
          </a:xfrm>
          <a:prstGeom prst="rect">
            <a:avLst/>
          </a:prstGeom>
          <a:noFill/>
          <a:ln>
            <a:noFill/>
          </a:ln>
        </p:spPr>
      </p:pic>
      <p:pic>
        <p:nvPicPr>
          <p:cNvPr id="5" name="Picture 4">
            <a:extLst>
              <a:ext uri="{FF2B5EF4-FFF2-40B4-BE49-F238E27FC236}">
                <a16:creationId xmlns:a16="http://schemas.microsoft.com/office/drawing/2014/main" id="{52E2CD5D-62C9-5C9F-433B-75F1D098DA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71149"/>
            <a:ext cx="2286000" cy="2379211"/>
          </a:xfrm>
          <a:prstGeom prst="rect">
            <a:avLst/>
          </a:prstGeom>
          <a:noFill/>
          <a:ln>
            <a:noFill/>
          </a:ln>
        </p:spPr>
      </p:pic>
    </p:spTree>
    <p:extLst>
      <p:ext uri="{BB962C8B-B14F-4D97-AF65-F5344CB8AC3E}">
        <p14:creationId xmlns:p14="http://schemas.microsoft.com/office/powerpoint/2010/main" val="121033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6E0F31-A03D-6931-83D8-6FA361318D60}"/>
              </a:ext>
            </a:extLst>
          </p:cNvPr>
          <p:cNvSpPr/>
          <p:nvPr/>
        </p:nvSpPr>
        <p:spPr>
          <a:xfrm>
            <a:off x="5486400" y="60325"/>
            <a:ext cx="3606857" cy="49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23672" y="66119"/>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Sex/age structure </a:t>
            </a:r>
            <a:r>
              <a:rPr lang="en-AU" sz="1800" kern="0" dirty="0"/>
              <a:t> </a:t>
            </a:r>
            <a:endParaRPr lang="en-AU" sz="2400" kern="0" dirty="0"/>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152400" y="746125"/>
            <a:ext cx="5105400"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AU" sz="2000" dirty="0">
                <a:solidFill>
                  <a:schemeClr val="bg1"/>
                </a:solidFill>
                <a:latin typeface="+mn-lt"/>
                <a:cs typeface="Arial" pitchFamily="34" charset="0"/>
              </a:rPr>
              <a:t>2021 + 2022 (pooled)</a:t>
            </a:r>
          </a:p>
          <a:p>
            <a:endParaRPr lang="en-AU" sz="2000" dirty="0">
              <a:solidFill>
                <a:schemeClr val="bg1"/>
              </a:solidFill>
              <a:latin typeface="+mn-lt"/>
              <a:cs typeface="Arial" pitchFamily="34" charset="0"/>
            </a:endParaRPr>
          </a:p>
          <a:p>
            <a:r>
              <a:rPr lang="en-AU" sz="2000" dirty="0">
                <a:solidFill>
                  <a:schemeClr val="bg1"/>
                </a:solidFill>
                <a:latin typeface="+mn-lt"/>
                <a:cs typeface="Arial" pitchFamily="34" charset="0"/>
              </a:rPr>
              <a:t>Most fish less than 7 </a:t>
            </a:r>
            <a:r>
              <a:rPr lang="en-AU" sz="2000" dirty="0" err="1">
                <a:solidFill>
                  <a:schemeClr val="bg1"/>
                </a:solidFill>
                <a:latin typeface="+mn-lt"/>
                <a:cs typeface="Arial" pitchFamily="34" charset="0"/>
              </a:rPr>
              <a:t>yrs</a:t>
            </a:r>
            <a:r>
              <a:rPr lang="en-AU" sz="2000" dirty="0">
                <a:solidFill>
                  <a:schemeClr val="bg1"/>
                </a:solidFill>
                <a:latin typeface="+mn-lt"/>
                <a:cs typeface="Arial" pitchFamily="34" charset="0"/>
              </a:rPr>
              <a:t> old</a:t>
            </a:r>
          </a:p>
          <a:p>
            <a:endParaRPr lang="en-AU" sz="2000" dirty="0">
              <a:solidFill>
                <a:schemeClr val="bg1"/>
              </a:solidFill>
              <a:latin typeface="+mn-lt"/>
              <a:cs typeface="Arial" pitchFamily="34" charset="0"/>
            </a:endParaRPr>
          </a:p>
          <a:p>
            <a:r>
              <a:rPr lang="en-AU" sz="2000" dirty="0">
                <a:solidFill>
                  <a:schemeClr val="bg1"/>
                </a:solidFill>
                <a:latin typeface="+mn-lt"/>
                <a:cs typeface="Arial" pitchFamily="34" charset="0"/>
              </a:rPr>
              <a:t>Tamar most 2-3 </a:t>
            </a:r>
            <a:r>
              <a:rPr lang="en-AU" sz="2000" dirty="0" err="1">
                <a:solidFill>
                  <a:schemeClr val="bg1"/>
                </a:solidFill>
                <a:latin typeface="+mn-lt"/>
                <a:cs typeface="Arial" pitchFamily="34" charset="0"/>
              </a:rPr>
              <a:t>yrs</a:t>
            </a:r>
            <a:r>
              <a:rPr lang="en-AU" sz="2000" dirty="0">
                <a:solidFill>
                  <a:schemeClr val="bg1"/>
                </a:solidFill>
                <a:latin typeface="+mn-lt"/>
                <a:cs typeface="Arial" pitchFamily="34" charset="0"/>
              </a:rPr>
              <a:t> old</a:t>
            </a:r>
          </a:p>
          <a:p>
            <a:endParaRPr lang="en-AU" sz="2000" dirty="0">
              <a:solidFill>
                <a:schemeClr val="bg1"/>
              </a:solidFill>
              <a:latin typeface="+mn-lt"/>
              <a:cs typeface="Arial" pitchFamily="34" charset="0"/>
            </a:endParaRPr>
          </a:p>
          <a:p>
            <a:r>
              <a:rPr lang="en-AU" sz="2000" dirty="0">
                <a:solidFill>
                  <a:schemeClr val="bg1"/>
                </a:solidFill>
                <a:latin typeface="+mn-lt"/>
                <a:cs typeface="Arial" pitchFamily="34" charset="0"/>
              </a:rPr>
              <a:t>Older fish mostly male</a:t>
            </a:r>
          </a:p>
          <a:p>
            <a:endParaRPr lang="en-AU" sz="2000" dirty="0">
              <a:solidFill>
                <a:schemeClr val="bg1"/>
              </a:solidFill>
              <a:latin typeface="+mn-lt"/>
              <a:cs typeface="Arial" pitchFamily="34" charset="0"/>
            </a:endParaRPr>
          </a:p>
          <a:p>
            <a:r>
              <a:rPr lang="en-AU" sz="2000" dirty="0">
                <a:latin typeface="+mn-lt"/>
                <a:cs typeface="Arial" pitchFamily="34" charset="0"/>
              </a:rPr>
              <a:t>Stanley – less </a:t>
            </a:r>
            <a:r>
              <a:rPr lang="en-AU" sz="2000" dirty="0">
                <a:latin typeface="+mn-lt"/>
              </a:rPr>
              <a:t>depletion</a:t>
            </a:r>
            <a:r>
              <a:rPr lang="en-AU" sz="2000" dirty="0">
                <a:latin typeface="+mn-lt"/>
                <a:cs typeface="Arial" pitchFamily="34" charset="0"/>
              </a:rPr>
              <a:t> </a:t>
            </a:r>
          </a:p>
          <a:p>
            <a:endParaRPr lang="en-AU" sz="2000" dirty="0">
              <a:latin typeface="+mn-lt"/>
              <a:cs typeface="Arial" pitchFamily="34" charset="0"/>
            </a:endParaRPr>
          </a:p>
          <a:p>
            <a:endParaRPr lang="en-AU" sz="2000" dirty="0">
              <a:latin typeface="+mn-lt"/>
              <a:cs typeface="Arial" pitchFamily="34" charset="0"/>
            </a:endParaRPr>
          </a:p>
          <a:p>
            <a:pPr marL="0" lvl="0" indent="0">
              <a:buNone/>
            </a:pPr>
            <a:endParaRPr lang="en-US" sz="2000" dirty="0">
              <a:solidFill>
                <a:srgbClr val="00B0F0"/>
              </a:solidFill>
              <a:latin typeface="+mn-lt"/>
              <a:cs typeface="Arial" pitchFamily="34" charset="0"/>
            </a:endParaRPr>
          </a:p>
          <a:p>
            <a:pPr marL="0" indent="0">
              <a:buNone/>
            </a:pPr>
            <a:endParaRPr lang="en-AU" sz="2000" dirty="0">
              <a:latin typeface="+mn-lt"/>
              <a:cs typeface="Arial" pitchFamily="34" charset="0"/>
            </a:endParaRPr>
          </a:p>
        </p:txBody>
      </p:sp>
      <p:pic>
        <p:nvPicPr>
          <p:cNvPr id="2" name="Picture 1">
            <a:extLst>
              <a:ext uri="{FF2B5EF4-FFF2-40B4-BE49-F238E27FC236}">
                <a16:creationId xmlns:a16="http://schemas.microsoft.com/office/drawing/2014/main" id="{842625C6-F4E9-35BF-AA26-C732F3D368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0944" y="60325"/>
            <a:ext cx="3606856" cy="4988882"/>
          </a:xfrm>
          <a:prstGeom prst="rect">
            <a:avLst/>
          </a:prstGeom>
          <a:noFill/>
          <a:ln>
            <a:noFill/>
          </a:ln>
        </p:spPr>
      </p:pic>
      <p:sp>
        <p:nvSpPr>
          <p:cNvPr id="6" name="TextBox 5">
            <a:extLst>
              <a:ext uri="{FF2B5EF4-FFF2-40B4-BE49-F238E27FC236}">
                <a16:creationId xmlns:a16="http://schemas.microsoft.com/office/drawing/2014/main" id="{61261600-AC95-5E23-9184-1208EC37A6D0}"/>
              </a:ext>
            </a:extLst>
          </p:cNvPr>
          <p:cNvSpPr txBox="1"/>
          <p:nvPr/>
        </p:nvSpPr>
        <p:spPr>
          <a:xfrm>
            <a:off x="3429000" y="4089995"/>
            <a:ext cx="1600200" cy="923330"/>
          </a:xfrm>
          <a:prstGeom prst="rect">
            <a:avLst/>
          </a:prstGeom>
          <a:noFill/>
          <a:ln>
            <a:solidFill>
              <a:schemeClr val="tx1"/>
            </a:solidFill>
          </a:ln>
        </p:spPr>
        <p:txBody>
          <a:bodyPr wrap="square">
            <a:spAutoFit/>
          </a:bodyPr>
          <a:lstStyle/>
          <a:p>
            <a:r>
              <a:rPr lang="en-AU" sz="1800" b="1" u="sng" dirty="0">
                <a:solidFill>
                  <a:schemeClr val="bg1"/>
                </a:solidFill>
                <a:cs typeface="Arial" pitchFamily="34" charset="0"/>
              </a:rPr>
              <a:t>Age frequency</a:t>
            </a:r>
          </a:p>
          <a:p>
            <a:r>
              <a:rPr lang="en-AU" sz="1800" b="1" dirty="0">
                <a:cs typeface="Arial" pitchFamily="34" charset="0"/>
              </a:rPr>
              <a:t>Black = males</a:t>
            </a:r>
          </a:p>
          <a:p>
            <a:r>
              <a:rPr lang="en-AU" b="1" dirty="0">
                <a:solidFill>
                  <a:schemeClr val="bg1">
                    <a:lumMod val="50000"/>
                  </a:schemeClr>
                </a:solidFill>
                <a:cs typeface="Arial" pitchFamily="34" charset="0"/>
              </a:rPr>
              <a:t>Grey = females</a:t>
            </a:r>
            <a:endParaRPr lang="en-AU" dirty="0">
              <a:solidFill>
                <a:schemeClr val="bg1">
                  <a:lumMod val="50000"/>
                </a:schemeClr>
              </a:solidFill>
            </a:endParaRPr>
          </a:p>
        </p:txBody>
      </p:sp>
      <p:pic>
        <p:nvPicPr>
          <p:cNvPr id="7" name="Picture 2">
            <a:extLst>
              <a:ext uri="{FF2B5EF4-FFF2-40B4-BE49-F238E27FC236}">
                <a16:creationId xmlns:a16="http://schemas.microsoft.com/office/drawing/2014/main" id="{0C50BDAB-2FD1-F12F-8D28-0098EC2B4E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00"/>
          <a:stretch/>
        </p:blipFill>
        <p:spPr bwMode="auto">
          <a:xfrm>
            <a:off x="4902172" y="4355125"/>
            <a:ext cx="3107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C8373D5-C50C-8BCC-70DB-A4CB4CEF64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000"/>
          <a:stretch/>
        </p:blipFill>
        <p:spPr bwMode="auto">
          <a:xfrm>
            <a:off x="4924670" y="4729525"/>
            <a:ext cx="25693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BEC0B3C-2A16-24EB-CDA9-3E4B1998618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1736725"/>
            <a:ext cx="2050011" cy="2133600"/>
          </a:xfrm>
          <a:prstGeom prst="rect">
            <a:avLst/>
          </a:prstGeom>
          <a:noFill/>
          <a:ln>
            <a:noFill/>
          </a:ln>
        </p:spPr>
      </p:pic>
    </p:spTree>
    <p:extLst>
      <p:ext uri="{BB962C8B-B14F-4D97-AF65-F5344CB8AC3E}">
        <p14:creationId xmlns:p14="http://schemas.microsoft.com/office/powerpoint/2010/main" val="233729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917D27-4501-439C-9CDA-FC4122594381}"/>
              </a:ext>
            </a:extLst>
          </p:cNvPr>
          <p:cNvSpPr>
            <a:spLocks noGrp="1"/>
          </p:cNvSpPr>
          <p:nvPr>
            <p:ph type="sldNum" sz="quarter" idx="4294967295"/>
          </p:nvPr>
        </p:nvSpPr>
        <p:spPr>
          <a:xfrm>
            <a:off x="7467600" y="4752975"/>
            <a:ext cx="1676400" cy="123825"/>
          </a:xfrm>
        </p:spPr>
        <p:txBody>
          <a:body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18</a:t>
            </a:fld>
            <a:endParaRPr dirty="0"/>
          </a:p>
        </p:txBody>
      </p:sp>
      <p:sp>
        <p:nvSpPr>
          <p:cNvPr id="8" name="Text Placeholder 3">
            <a:extLst>
              <a:ext uri="{FF2B5EF4-FFF2-40B4-BE49-F238E27FC236}">
                <a16:creationId xmlns:a16="http://schemas.microsoft.com/office/drawing/2014/main" id="{8AD88086-F4FE-45B5-8F0C-1D24BAB35D03}"/>
              </a:ext>
            </a:extLst>
          </p:cNvPr>
          <p:cNvSpPr txBox="1">
            <a:spLocks/>
          </p:cNvSpPr>
          <p:nvPr/>
        </p:nvSpPr>
        <p:spPr>
          <a:xfrm>
            <a:off x="76200" y="41676"/>
            <a:ext cx="8915400" cy="552720"/>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800" kern="0" dirty="0"/>
              <a:t>Conclusions – </a:t>
            </a:r>
            <a:r>
              <a:rPr lang="en-AU" sz="2400" kern="0"/>
              <a:t>Fishery-Independent Surveys </a:t>
            </a:r>
            <a:endParaRPr lang="en-AU" sz="2800" kern="0" dirty="0"/>
          </a:p>
        </p:txBody>
      </p:sp>
      <p:sp>
        <p:nvSpPr>
          <p:cNvPr id="7" name="Text Placeholder 4">
            <a:extLst>
              <a:ext uri="{FF2B5EF4-FFF2-40B4-BE49-F238E27FC236}">
                <a16:creationId xmlns:a16="http://schemas.microsoft.com/office/drawing/2014/main" id="{97C88E0E-84F3-420B-B566-26BFEC352C74}"/>
              </a:ext>
            </a:extLst>
          </p:cNvPr>
          <p:cNvSpPr txBox="1">
            <a:spLocks/>
          </p:cNvSpPr>
          <p:nvPr/>
        </p:nvSpPr>
        <p:spPr>
          <a:xfrm>
            <a:off x="152400" y="673417"/>
            <a:ext cx="8429413" cy="4111308"/>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b="1" kern="0" dirty="0">
                <a:latin typeface="+mn-lt"/>
              </a:rPr>
              <a:t>Overall:</a:t>
            </a:r>
          </a:p>
          <a:p>
            <a:r>
              <a:rPr lang="en-US" sz="1800" kern="0" dirty="0">
                <a:latin typeface="+mn-lt"/>
              </a:rPr>
              <a:t>Females more vulnerable to fishing depletion</a:t>
            </a:r>
          </a:p>
          <a:p>
            <a:r>
              <a:rPr lang="en-US" sz="1800" kern="0" dirty="0">
                <a:latin typeface="+mn-lt"/>
              </a:rPr>
              <a:t>Size &amp; age structure in most regions </a:t>
            </a:r>
          </a:p>
          <a:p>
            <a:r>
              <a:rPr lang="en-US" sz="1800" kern="0" dirty="0">
                <a:latin typeface="+mn-lt"/>
              </a:rPr>
              <a:t>Mortality by sex </a:t>
            </a:r>
          </a:p>
          <a:p>
            <a:pPr lvl="1"/>
            <a:r>
              <a:rPr lang="en-US" sz="2000" b="1" kern="0" dirty="0">
                <a:solidFill>
                  <a:schemeClr val="bg2"/>
                </a:solidFill>
                <a:latin typeface="+mn-lt"/>
              </a:rPr>
              <a:t>ALL data indicates stock  </a:t>
            </a:r>
            <a:r>
              <a:rPr lang="en-US" sz="2600" b="1" u="sng" kern="0" dirty="0">
                <a:solidFill>
                  <a:schemeClr val="tx1"/>
                </a:solidFill>
                <a:highlight>
                  <a:srgbClr val="FF0000"/>
                </a:highlight>
                <a:latin typeface="+mn-lt"/>
              </a:rPr>
              <a:t>DEPLETION</a:t>
            </a:r>
            <a:r>
              <a:rPr lang="en-US" sz="2000" b="1" kern="0" dirty="0">
                <a:solidFill>
                  <a:schemeClr val="tx1"/>
                </a:solidFill>
                <a:highlight>
                  <a:srgbClr val="FFFF00"/>
                </a:highlight>
                <a:latin typeface="+mn-lt"/>
              </a:rPr>
              <a:t> </a:t>
            </a:r>
          </a:p>
          <a:p>
            <a:endParaRPr lang="en-US" sz="1800" kern="0" dirty="0">
              <a:latin typeface="+mn-lt"/>
            </a:endParaRPr>
          </a:p>
          <a:p>
            <a:pPr lvl="1"/>
            <a:r>
              <a:rPr lang="en-US" sz="2000" kern="0" dirty="0">
                <a:solidFill>
                  <a:schemeClr val="bg1"/>
                </a:solidFill>
                <a:latin typeface="+mn-lt"/>
              </a:rPr>
              <a:t>However – there is </a:t>
            </a:r>
            <a:r>
              <a:rPr lang="en-US" sz="2000" b="1" kern="0" dirty="0">
                <a:solidFill>
                  <a:schemeClr val="bg1"/>
                </a:solidFill>
                <a:latin typeface="+mn-lt"/>
              </a:rPr>
              <a:t>spatial variation</a:t>
            </a:r>
          </a:p>
          <a:p>
            <a:endParaRPr lang="en-US" sz="1800" kern="0" dirty="0">
              <a:latin typeface="+mn-lt"/>
            </a:endParaRPr>
          </a:p>
          <a:p>
            <a:pPr marL="0" indent="0">
              <a:buNone/>
            </a:pPr>
            <a:r>
              <a:rPr lang="en-US" sz="1800" b="1" kern="0" dirty="0">
                <a:latin typeface="+mn-lt"/>
              </a:rPr>
              <a:t>Temporal comparisons - SE TAS:</a:t>
            </a:r>
          </a:p>
          <a:p>
            <a:r>
              <a:rPr lang="en-US" sz="1800" kern="0" dirty="0">
                <a:latin typeface="+mn-lt"/>
              </a:rPr>
              <a:t>Some signs of recovery – 2015 management changes – most obvious – Channel (SE)</a:t>
            </a:r>
          </a:p>
          <a:p>
            <a:pPr marL="0" indent="0">
              <a:buNone/>
            </a:pPr>
            <a:endParaRPr lang="en-US" sz="1800" b="1" kern="0" dirty="0">
              <a:latin typeface="+mn-lt"/>
            </a:endParaRPr>
          </a:p>
          <a:p>
            <a:pPr marL="0" indent="0">
              <a:buNone/>
            </a:pPr>
            <a:r>
              <a:rPr lang="en-US" sz="1800" b="1" kern="0" dirty="0">
                <a:latin typeface="+mn-lt"/>
              </a:rPr>
              <a:t>Spatial comparisons - FRDC 2021-22 TAS-wide sampling:</a:t>
            </a:r>
          </a:p>
          <a:p>
            <a:r>
              <a:rPr lang="en-US" sz="1800" kern="0" dirty="0">
                <a:latin typeface="+mn-lt"/>
              </a:rPr>
              <a:t>Variations in size structure</a:t>
            </a:r>
          </a:p>
          <a:p>
            <a:r>
              <a:rPr lang="en-US" sz="1800" kern="0" dirty="0">
                <a:latin typeface="+mn-lt"/>
              </a:rPr>
              <a:t>Offshore and proximity to population center effects</a:t>
            </a:r>
          </a:p>
          <a:p>
            <a:r>
              <a:rPr lang="en-US" sz="1800" kern="0" dirty="0">
                <a:latin typeface="+mn-lt"/>
              </a:rPr>
              <a:t>Stanley (NW) least affected</a:t>
            </a:r>
          </a:p>
          <a:p>
            <a:endParaRPr lang="en-US" sz="1800" kern="0" dirty="0">
              <a:latin typeface="+mn-lt"/>
            </a:endParaRPr>
          </a:p>
          <a:p>
            <a:endParaRPr lang="en-US" sz="1800" kern="0" dirty="0">
              <a:latin typeface="+mn-lt"/>
            </a:endParaRPr>
          </a:p>
        </p:txBody>
      </p:sp>
      <p:pic>
        <p:nvPicPr>
          <p:cNvPr id="5" name="Picture 4" descr="Fish_sand flathead.jpg">
            <a:extLst>
              <a:ext uri="{FF2B5EF4-FFF2-40B4-BE49-F238E27FC236}">
                <a16:creationId xmlns:a16="http://schemas.microsoft.com/office/drawing/2014/main" id="{DECB8E27-5D69-851A-84AC-C69860067074}"/>
              </a:ext>
            </a:extLst>
          </p:cNvPr>
          <p:cNvPicPr/>
          <p:nvPr/>
        </p:nvPicPr>
        <p:blipFill>
          <a:blip r:embed="rId3" cstate="print"/>
          <a:stretch>
            <a:fillRect/>
          </a:stretch>
        </p:blipFill>
        <p:spPr>
          <a:xfrm>
            <a:off x="5410200" y="680610"/>
            <a:ext cx="3581400" cy="1219200"/>
          </a:xfrm>
          <a:prstGeom prst="rect">
            <a:avLst/>
          </a:prstGeom>
          <a:noFill/>
          <a:ln>
            <a:noFill/>
          </a:ln>
        </p:spPr>
      </p:pic>
    </p:spTree>
    <p:extLst>
      <p:ext uri="{BB962C8B-B14F-4D97-AF65-F5344CB8AC3E}">
        <p14:creationId xmlns:p14="http://schemas.microsoft.com/office/powerpoint/2010/main" val="36940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FC7F0-16F2-9C0C-5AFF-459E0DFC7801}"/>
              </a:ext>
            </a:extLst>
          </p:cNvPr>
          <p:cNvSpPr txBox="1"/>
          <p:nvPr/>
        </p:nvSpPr>
        <p:spPr>
          <a:xfrm>
            <a:off x="76200" y="883404"/>
            <a:ext cx="5029200" cy="313932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Reproductive biology sampling</a:t>
            </a:r>
          </a:p>
          <a:p>
            <a:pPr marL="742950" lvl="1" indent="-285750">
              <a:buFont typeface="Arial" panose="020B0604020202020204" pitchFamily="34" charset="0"/>
              <a:buChar char="•"/>
            </a:pPr>
            <a:r>
              <a:rPr lang="en-AU" dirty="0">
                <a:solidFill>
                  <a:schemeClr val="bg1"/>
                </a:solidFill>
              </a:rPr>
              <a:t>Oct – Dec 2022</a:t>
            </a:r>
          </a:p>
          <a:p>
            <a:pPr marL="742950" lvl="1" indent="-285750">
              <a:buFont typeface="Arial" panose="020B0604020202020204" pitchFamily="34" charset="0"/>
              <a:buChar char="•"/>
            </a:pPr>
            <a:r>
              <a:rPr lang="en-AU" dirty="0">
                <a:solidFill>
                  <a:schemeClr val="bg1"/>
                </a:solidFill>
              </a:rPr>
              <a:t>Northern vs Southern sites</a:t>
            </a:r>
          </a:p>
          <a:p>
            <a:pPr marL="742950" lvl="1" indent="-285750">
              <a:buFont typeface="Arial" panose="020B0604020202020204" pitchFamily="34" charset="0"/>
              <a:buChar char="•"/>
            </a:pPr>
            <a:r>
              <a:rPr lang="en-AU" dirty="0">
                <a:solidFill>
                  <a:schemeClr val="bg1"/>
                </a:solidFill>
              </a:rPr>
              <a:t>Snapshot – may lead to further studies?</a:t>
            </a:r>
          </a:p>
          <a:p>
            <a:pPr marL="742950" lvl="1"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r>
              <a:rPr lang="en-AU" dirty="0">
                <a:solidFill>
                  <a:schemeClr val="bg1"/>
                </a:solidFill>
              </a:rPr>
              <a:t>Compilation &amp; review of historical datasets</a:t>
            </a:r>
          </a:p>
          <a:p>
            <a:pPr marL="742950" lvl="1" indent="-285750">
              <a:buFont typeface="Arial" panose="020B0604020202020204" pitchFamily="34" charset="0"/>
              <a:buChar char="•"/>
            </a:pPr>
            <a:r>
              <a:rPr lang="en-AU" dirty="0">
                <a:solidFill>
                  <a:schemeClr val="bg1"/>
                </a:solidFill>
              </a:rPr>
              <a:t>Virtual population models (James Haddy)</a:t>
            </a: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r>
              <a:rPr lang="en-AU" dirty="0">
                <a:solidFill>
                  <a:schemeClr val="bg1"/>
                </a:solidFill>
              </a:rPr>
              <a:t>Stock assessment tool (Nils Krueck)</a:t>
            </a:r>
          </a:p>
          <a:p>
            <a:pPr marL="742950" lvl="1" indent="-285750">
              <a:buFont typeface="Arial" panose="020B0604020202020204" pitchFamily="34" charset="0"/>
              <a:buChar char="•"/>
            </a:pPr>
            <a:r>
              <a:rPr lang="en-AU" dirty="0">
                <a:solidFill>
                  <a:schemeClr val="bg1"/>
                </a:solidFill>
              </a:rPr>
              <a:t>Exploring length-based &amp; data-poor assessments </a:t>
            </a:r>
          </a:p>
        </p:txBody>
      </p:sp>
      <p:sp>
        <p:nvSpPr>
          <p:cNvPr id="3" name="Text Placeholder 3">
            <a:extLst>
              <a:ext uri="{FF2B5EF4-FFF2-40B4-BE49-F238E27FC236}">
                <a16:creationId xmlns:a16="http://schemas.microsoft.com/office/drawing/2014/main" id="{F09C72BE-A853-073E-0443-289289B975C6}"/>
              </a:ext>
            </a:extLst>
          </p:cNvPr>
          <p:cNvSpPr txBox="1">
            <a:spLocks/>
          </p:cNvSpPr>
          <p:nvPr/>
        </p:nvSpPr>
        <p:spPr>
          <a:xfrm>
            <a:off x="18198" y="0"/>
            <a:ext cx="6734175" cy="552720"/>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800" kern="0"/>
              <a:t>Ongoing…(FRDC)</a:t>
            </a:r>
            <a:endParaRPr lang="en-AU" sz="2800" kern="0" dirty="0"/>
          </a:p>
        </p:txBody>
      </p:sp>
      <p:pic>
        <p:nvPicPr>
          <p:cNvPr id="5" name="Picture 4">
            <a:extLst>
              <a:ext uri="{FF2B5EF4-FFF2-40B4-BE49-F238E27FC236}">
                <a16:creationId xmlns:a16="http://schemas.microsoft.com/office/drawing/2014/main" id="{81630985-1843-534D-835B-34F728AEB99B}"/>
              </a:ext>
            </a:extLst>
          </p:cNvPr>
          <p:cNvPicPr>
            <a:picLocks noChangeAspect="1"/>
          </p:cNvPicPr>
          <p:nvPr/>
        </p:nvPicPr>
        <p:blipFill rotWithShape="1">
          <a:blip r:embed="rId2"/>
          <a:srcRect l="8384" t="17756" r="57398" b="24538"/>
          <a:stretch/>
        </p:blipFill>
        <p:spPr>
          <a:xfrm>
            <a:off x="5105400" y="136525"/>
            <a:ext cx="3886200" cy="4096266"/>
          </a:xfrm>
          <a:prstGeom prst="rect">
            <a:avLst/>
          </a:prstGeom>
        </p:spPr>
      </p:pic>
      <p:sp>
        <p:nvSpPr>
          <p:cNvPr id="7" name="TextBox 6">
            <a:extLst>
              <a:ext uri="{FF2B5EF4-FFF2-40B4-BE49-F238E27FC236}">
                <a16:creationId xmlns:a16="http://schemas.microsoft.com/office/drawing/2014/main" id="{FA397480-57BE-66E4-49F0-7B675A745D52}"/>
              </a:ext>
            </a:extLst>
          </p:cNvPr>
          <p:cNvSpPr txBox="1"/>
          <p:nvPr/>
        </p:nvSpPr>
        <p:spPr>
          <a:xfrm>
            <a:off x="6858000" y="4232791"/>
            <a:ext cx="2286000" cy="646331"/>
          </a:xfrm>
          <a:prstGeom prst="rect">
            <a:avLst/>
          </a:prstGeom>
          <a:noFill/>
        </p:spPr>
        <p:txBody>
          <a:bodyPr wrap="square">
            <a:spAutoFit/>
          </a:bodyPr>
          <a:lstStyle/>
          <a:p>
            <a:r>
              <a:rPr lang="en-AU" dirty="0">
                <a:solidFill>
                  <a:schemeClr val="bg1"/>
                </a:solidFill>
              </a:rPr>
              <a:t>Bani et al 2009</a:t>
            </a:r>
          </a:p>
          <a:p>
            <a:r>
              <a:rPr lang="en-AU" dirty="0">
                <a:solidFill>
                  <a:schemeClr val="bg1"/>
                </a:solidFill>
              </a:rPr>
              <a:t>Sampling = 2001/02</a:t>
            </a:r>
            <a:endParaRPr lang="en-AU" dirty="0"/>
          </a:p>
        </p:txBody>
      </p:sp>
    </p:spTree>
    <p:extLst>
      <p:ext uri="{BB962C8B-B14F-4D97-AF65-F5344CB8AC3E}">
        <p14:creationId xmlns:p14="http://schemas.microsoft.com/office/powerpoint/2010/main" val="27636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1736725"/>
            <a:ext cx="6324601" cy="552715"/>
          </a:xfrm>
          <a:prstGeom prst="rect">
            <a:avLst/>
          </a:prstGeom>
        </p:spPr>
        <p:txBody>
          <a:bodyPr vert="horz" wrap="square" lIns="0" tIns="120650" rIns="0" bIns="0" rtlCol="0">
            <a:spAutoFit/>
          </a:bodyPr>
          <a:lstStyle/>
          <a:p>
            <a:pPr marL="12700">
              <a:lnSpc>
                <a:spcPct val="100000"/>
              </a:lnSpc>
              <a:spcBef>
                <a:spcPts val="950"/>
              </a:spcBef>
            </a:pPr>
            <a:r>
              <a:rPr lang="en-AU" sz="2800" b="1" spc="-114" dirty="0">
                <a:solidFill>
                  <a:schemeClr val="tx2"/>
                </a:solidFill>
                <a:latin typeface="Verdana"/>
                <a:cs typeface="Verdana"/>
              </a:rPr>
              <a:t>Acknowledgements </a:t>
            </a:r>
            <a:endParaRPr lang="en-AU" sz="2000" b="1" spc="-114" dirty="0">
              <a:solidFill>
                <a:schemeClr val="tx2"/>
              </a:solidFill>
              <a:latin typeface="Verdana"/>
              <a:cs typeface="Verdana"/>
            </a:endParaRPr>
          </a:p>
        </p:txBody>
      </p:sp>
      <p:sp>
        <p:nvSpPr>
          <p:cNvPr id="4" name="object 2">
            <a:extLst>
              <a:ext uri="{FF2B5EF4-FFF2-40B4-BE49-F238E27FC236}">
                <a16:creationId xmlns:a16="http://schemas.microsoft.com/office/drawing/2014/main" id="{3E40DBA0-D212-4056-B0F9-BB18B2969B7F}"/>
              </a:ext>
            </a:extLst>
          </p:cNvPr>
          <p:cNvSpPr txBox="1"/>
          <p:nvPr/>
        </p:nvSpPr>
        <p:spPr>
          <a:xfrm>
            <a:off x="152400" y="2443709"/>
            <a:ext cx="7012094" cy="1614545"/>
          </a:xfrm>
          <a:prstGeom prst="rect">
            <a:avLst/>
          </a:prstGeom>
        </p:spPr>
        <p:txBody>
          <a:bodyPr vert="horz" wrap="square" lIns="0" tIns="120650" rIns="0" bIns="0" rtlCol="0">
            <a:spAutoFit/>
          </a:bodyPr>
          <a:lstStyle/>
          <a:p>
            <a:pPr marL="12700">
              <a:lnSpc>
                <a:spcPct val="100000"/>
              </a:lnSpc>
              <a:spcBef>
                <a:spcPts val="950"/>
              </a:spcBef>
            </a:pPr>
            <a:r>
              <a:rPr lang="en-AU" spc="-114" dirty="0">
                <a:solidFill>
                  <a:schemeClr val="tx2"/>
                </a:solidFill>
                <a:latin typeface="Verdana"/>
                <a:cs typeface="Verdana"/>
              </a:rPr>
              <a:t>Colleagues: Graeme Ewing, Jeremy Lyle, Sean Tracey</a:t>
            </a:r>
          </a:p>
          <a:p>
            <a:pPr marL="12700">
              <a:lnSpc>
                <a:spcPct val="100000"/>
              </a:lnSpc>
              <a:spcBef>
                <a:spcPts val="950"/>
              </a:spcBef>
            </a:pPr>
            <a:r>
              <a:rPr lang="en-AU" spc="-114" dirty="0">
                <a:solidFill>
                  <a:schemeClr val="tx2"/>
                </a:solidFill>
                <a:latin typeface="Verdana"/>
                <a:cs typeface="Verdana"/>
              </a:rPr>
              <a:t>Technical staff: Stuart Isles, Robbie Kilpatrick + more</a:t>
            </a:r>
          </a:p>
          <a:p>
            <a:pPr marL="12700">
              <a:lnSpc>
                <a:spcPct val="100000"/>
              </a:lnSpc>
              <a:spcBef>
                <a:spcPts val="950"/>
              </a:spcBef>
            </a:pPr>
            <a:endParaRPr lang="en-AU" b="1" spc="-114" dirty="0">
              <a:solidFill>
                <a:schemeClr val="tx2"/>
              </a:solidFill>
              <a:latin typeface="Verdana"/>
              <a:cs typeface="Verdana"/>
            </a:endParaRPr>
          </a:p>
          <a:p>
            <a:pPr marL="12700">
              <a:lnSpc>
                <a:spcPct val="100000"/>
              </a:lnSpc>
              <a:spcBef>
                <a:spcPts val="950"/>
              </a:spcBef>
            </a:pPr>
            <a:r>
              <a:rPr lang="en-AU" spc="-114" dirty="0">
                <a:solidFill>
                  <a:schemeClr val="tx2"/>
                </a:solidFill>
                <a:latin typeface="Verdana"/>
                <a:cs typeface="Verdana"/>
              </a:rPr>
              <a:t>Funding sources: FISHWISE/IMAS/SMRCA &amp; FRDC </a:t>
            </a:r>
          </a:p>
        </p:txBody>
      </p:sp>
      <p:pic>
        <p:nvPicPr>
          <p:cNvPr id="5" name="Picture 4" descr="Fish_sand flathead.jpg">
            <a:extLst>
              <a:ext uri="{FF2B5EF4-FFF2-40B4-BE49-F238E27FC236}">
                <a16:creationId xmlns:a16="http://schemas.microsoft.com/office/drawing/2014/main" id="{9CBE39EE-0DB6-570B-EE41-84B488451CE0}"/>
              </a:ext>
            </a:extLst>
          </p:cNvPr>
          <p:cNvPicPr/>
          <p:nvPr/>
        </p:nvPicPr>
        <p:blipFill>
          <a:blip r:embed="rId2" cstate="print"/>
          <a:stretch>
            <a:fillRect/>
          </a:stretch>
        </p:blipFill>
        <p:spPr>
          <a:xfrm>
            <a:off x="2743200" y="210857"/>
            <a:ext cx="3885246" cy="1371599"/>
          </a:xfrm>
          <a:prstGeom prst="rect">
            <a:avLst/>
          </a:prstGeom>
          <a:noFill/>
          <a:ln>
            <a:noFill/>
          </a:ln>
        </p:spPr>
      </p:pic>
      <p:sp>
        <p:nvSpPr>
          <p:cNvPr id="6" name="TextBox 5">
            <a:extLst>
              <a:ext uri="{FF2B5EF4-FFF2-40B4-BE49-F238E27FC236}">
                <a16:creationId xmlns:a16="http://schemas.microsoft.com/office/drawing/2014/main" id="{342C84AF-A6F2-0172-76BB-DDE7211D3D39}"/>
              </a:ext>
            </a:extLst>
          </p:cNvPr>
          <p:cNvSpPr txBox="1"/>
          <p:nvPr/>
        </p:nvSpPr>
        <p:spPr>
          <a:xfrm>
            <a:off x="4778372" y="1353857"/>
            <a:ext cx="2086205" cy="215444"/>
          </a:xfrm>
          <a:prstGeom prst="rect">
            <a:avLst/>
          </a:prstGeom>
          <a:noFill/>
        </p:spPr>
        <p:txBody>
          <a:bodyPr wrap="square">
            <a:spAutoFit/>
          </a:bodyPr>
          <a:lstStyle/>
          <a:p>
            <a:r>
              <a:rPr lang="en-AU" sz="800" dirty="0">
                <a:solidFill>
                  <a:schemeClr val="bg1">
                    <a:lumMod val="65000"/>
                  </a:schemeClr>
                </a:solidFill>
                <a:effectLst/>
                <a:latin typeface="Arial" panose="020B0604020202020204" pitchFamily="34" charset="0"/>
                <a:ea typeface="DengXian" panose="02010600030101010101" pitchFamily="2" charset="-122"/>
              </a:rPr>
              <a:t>Source: NRE (by Peter </a:t>
            </a:r>
            <a:r>
              <a:rPr lang="en-AU" sz="800" dirty="0" err="1">
                <a:solidFill>
                  <a:schemeClr val="bg1">
                    <a:lumMod val="65000"/>
                  </a:schemeClr>
                </a:solidFill>
                <a:effectLst/>
                <a:latin typeface="Arial" panose="020B0604020202020204" pitchFamily="34" charset="0"/>
                <a:ea typeface="DengXian" panose="02010600030101010101" pitchFamily="2" charset="-122"/>
              </a:rPr>
              <a:t>Gouldthorpe</a:t>
            </a:r>
            <a:r>
              <a:rPr lang="en-AU" sz="800" dirty="0">
                <a:solidFill>
                  <a:schemeClr val="bg1">
                    <a:lumMod val="65000"/>
                  </a:schemeClr>
                </a:solidFill>
                <a:effectLst/>
                <a:latin typeface="Arial" panose="020B0604020202020204" pitchFamily="34" charset="0"/>
                <a:ea typeface="DengXian" panose="02010600030101010101" pitchFamily="2" charset="-122"/>
              </a:rPr>
              <a:t>)</a:t>
            </a:r>
            <a:endParaRPr lang="en-AU" dirty="0">
              <a:solidFill>
                <a:schemeClr val="bg1">
                  <a:lumMod val="65000"/>
                </a:schemeClr>
              </a:solidFill>
            </a:endParaRPr>
          </a:p>
        </p:txBody>
      </p:sp>
    </p:spTree>
    <p:extLst>
      <p:ext uri="{BB962C8B-B14F-4D97-AF65-F5344CB8AC3E}">
        <p14:creationId xmlns:p14="http://schemas.microsoft.com/office/powerpoint/2010/main" val="331685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8160EE0-6055-AA63-C62E-D023812FE868}"/>
              </a:ext>
            </a:extLst>
          </p:cNvPr>
          <p:cNvSpPr txBox="1">
            <a:spLocks/>
          </p:cNvSpPr>
          <p:nvPr/>
        </p:nvSpPr>
        <p:spPr>
          <a:xfrm>
            <a:off x="0" y="-35195"/>
            <a:ext cx="6734175" cy="552720"/>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800" kern="0" dirty="0"/>
              <a:t>Ongoing…(FRDC)</a:t>
            </a:r>
          </a:p>
        </p:txBody>
      </p:sp>
      <p:sp>
        <p:nvSpPr>
          <p:cNvPr id="12" name="TextBox 11">
            <a:extLst>
              <a:ext uri="{FF2B5EF4-FFF2-40B4-BE49-F238E27FC236}">
                <a16:creationId xmlns:a16="http://schemas.microsoft.com/office/drawing/2014/main" id="{ED457F45-F673-5914-0C7B-84F1B03668AD}"/>
              </a:ext>
            </a:extLst>
          </p:cNvPr>
          <p:cNvSpPr txBox="1"/>
          <p:nvPr/>
        </p:nvSpPr>
        <p:spPr>
          <a:xfrm>
            <a:off x="76200" y="738207"/>
            <a:ext cx="5650648" cy="3600986"/>
          </a:xfrm>
          <a:prstGeom prst="rect">
            <a:avLst/>
          </a:prstGeom>
          <a:noFill/>
        </p:spPr>
        <p:txBody>
          <a:bodyPr wrap="square">
            <a:spAutoFit/>
          </a:bodyPr>
          <a:lstStyle/>
          <a:p>
            <a:pPr algn="just"/>
            <a:r>
              <a:rPr lang="en-GB" sz="2400" b="1"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Pilot </a:t>
            </a:r>
            <a:r>
              <a:rPr lang="en-GB" sz="2400" b="1"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Study - Otolith Microchemistry</a:t>
            </a:r>
          </a:p>
          <a:p>
            <a:pPr algn="just"/>
            <a:endParaRPr lang="en-GB" b="1"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r>
              <a:rPr lang="en-GB"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Can</a:t>
            </a:r>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multi-element trace signatures discriminate flathead across sites </a:t>
            </a:r>
            <a:r>
              <a:rPr lang="en-GB"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&amp;</a:t>
            </a:r>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years?</a:t>
            </a:r>
          </a:p>
          <a:p>
            <a:pPr marL="628650" lvl="1" indent="-171450" algn="just">
              <a:buFontTx/>
              <a:buChar char="-"/>
            </a:pP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Northern vs Southern sites</a:t>
            </a:r>
          </a:p>
          <a:p>
            <a:pPr marL="628650" lvl="1" indent="-171450" algn="just">
              <a:buFontTx/>
              <a:buChar char="-"/>
            </a:pP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Oceanic (offshore) vs.</a:t>
            </a: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N</a:t>
            </a: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earshore (channel) sites</a:t>
            </a:r>
          </a:p>
          <a:p>
            <a:pPr marL="628650" lvl="1" indent="-171450" algn="just">
              <a:buFontTx/>
              <a:buChar char="-"/>
            </a:pP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 age classes</a:t>
            </a: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per site</a:t>
            </a:r>
            <a:endPar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gn="just">
              <a:buFontTx/>
              <a:buChar char="-"/>
            </a:pPr>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Laser target primordial </a:t>
            </a:r>
            <a:r>
              <a:rPr lang="en-GB"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&amp;</a:t>
            </a:r>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edge otolith material </a:t>
            </a:r>
          </a:p>
          <a:p>
            <a:pPr marL="628650" lvl="1" indent="-171450" algn="just">
              <a:buFontTx/>
              <a:buChar char="-"/>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a:t>
            </a: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rimordial signature </a:t>
            </a: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discriminate natal origin</a:t>
            </a:r>
          </a:p>
          <a:p>
            <a:pPr marL="628650" lvl="1" indent="-171450" algn="just">
              <a:buFontTx/>
              <a:buChar char="-"/>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a:t>
            </a: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dge </a:t>
            </a: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training dataset for known location (capture location)</a:t>
            </a:r>
          </a:p>
          <a:p>
            <a:pPr marL="171450" indent="-171450" algn="just">
              <a:buFontTx/>
              <a:buChar char="-"/>
            </a:pPr>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If successful – expand </a:t>
            </a:r>
            <a:r>
              <a:rPr lang="en-GB"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–&gt; more</a:t>
            </a:r>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individuals, sites, years</a:t>
            </a:r>
            <a:endParaRPr lang="en-AU" dirty="0">
              <a:solidFill>
                <a:schemeClr val="bg1"/>
              </a:solidFill>
              <a:effectLst/>
              <a:latin typeface="Optimum"/>
              <a:ea typeface="Times New Roman" panose="02020603050405020304" pitchFamily="18" charset="0"/>
              <a:cs typeface="Times New Roman" panose="02020603050405020304" pitchFamily="18" charset="0"/>
            </a:endParaRPr>
          </a:p>
          <a:p>
            <a:pPr algn="l"/>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AU" dirty="0">
              <a:solidFill>
                <a:schemeClr val="bg1"/>
              </a:solidFill>
              <a:effectLst/>
              <a:latin typeface="Optimum"/>
              <a:ea typeface="Times New Roman" panose="02020603050405020304" pitchFamily="18" charset="0"/>
              <a:cs typeface="Times New Roman" panose="02020603050405020304" pitchFamily="18" charset="0"/>
            </a:endParaRPr>
          </a:p>
        </p:txBody>
      </p:sp>
      <p:pic>
        <p:nvPicPr>
          <p:cNvPr id="1026" name="Picture 2" descr="Unravelling the life history of Amazonian fishes through otolith  microchemistry | Royal Society Open Science">
            <a:extLst>
              <a:ext uri="{FF2B5EF4-FFF2-40B4-BE49-F238E27FC236}">
                <a16:creationId xmlns:a16="http://schemas.microsoft.com/office/drawing/2014/main" id="{15115C50-219B-F7D2-1625-74DFD1FF41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63012"/>
            <a:ext cx="2819400" cy="3057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F342CF-43F6-0724-E9AB-E44F4EF41BAC}"/>
              </a:ext>
            </a:extLst>
          </p:cNvPr>
          <p:cNvSpPr txBox="1"/>
          <p:nvPr/>
        </p:nvSpPr>
        <p:spPr>
          <a:xfrm>
            <a:off x="7017886" y="3071697"/>
            <a:ext cx="2590800" cy="369332"/>
          </a:xfrm>
          <a:prstGeom prst="rect">
            <a:avLst/>
          </a:prstGeom>
          <a:noFill/>
        </p:spPr>
        <p:txBody>
          <a:bodyPr wrap="square">
            <a:spAutoFit/>
          </a:bodyPr>
          <a:lstStyle/>
          <a:p>
            <a:pPr algn="just"/>
            <a:r>
              <a:rPr lang="en-GB"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(Hermann et al 2016)</a:t>
            </a:r>
            <a:endParaRPr lang="en-GB"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Estimating migration patterns of fish from otolith chemical composition  time series">
            <a:extLst>
              <a:ext uri="{FF2B5EF4-FFF2-40B4-BE49-F238E27FC236}">
                <a16:creationId xmlns:a16="http://schemas.microsoft.com/office/drawing/2014/main" id="{99429733-FB5F-C47C-F8D3-8294C5FF5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441028"/>
            <a:ext cx="2819400" cy="153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7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FC7F0-16F2-9C0C-5AFF-459E0DFC7801}"/>
              </a:ext>
            </a:extLst>
          </p:cNvPr>
          <p:cNvSpPr txBox="1"/>
          <p:nvPr/>
        </p:nvSpPr>
        <p:spPr>
          <a:xfrm>
            <a:off x="211033" y="669925"/>
            <a:ext cx="4745851" cy="2554545"/>
          </a:xfrm>
          <a:prstGeom prst="rect">
            <a:avLst/>
          </a:prstGeom>
          <a:noFill/>
        </p:spPr>
        <p:txBody>
          <a:bodyPr wrap="none" rtlCol="0">
            <a:spAutoFit/>
          </a:bodyPr>
          <a:lstStyle/>
          <a:p>
            <a:pPr marL="285750" indent="-285750">
              <a:buFont typeface="Arial" panose="020B0604020202020204" pitchFamily="34" charset="0"/>
              <a:buChar char="•"/>
            </a:pPr>
            <a:r>
              <a:rPr lang="en-AU" sz="2000" dirty="0">
                <a:solidFill>
                  <a:schemeClr val="bg1"/>
                </a:solidFill>
              </a:rPr>
              <a:t>Tassie Fish Frame Collection Program</a:t>
            </a:r>
          </a:p>
          <a:p>
            <a:pPr marL="285750" indent="-285750">
              <a:buFont typeface="Arial" panose="020B0604020202020204" pitchFamily="34" charset="0"/>
              <a:buChar char="•"/>
            </a:pPr>
            <a:endParaRPr lang="en-AU" sz="2000" dirty="0">
              <a:solidFill>
                <a:schemeClr val="bg1"/>
              </a:solidFill>
            </a:endParaRPr>
          </a:p>
          <a:p>
            <a:pPr marL="742950" lvl="1" indent="-285750">
              <a:buFont typeface="Arial" panose="020B0604020202020204" pitchFamily="34" charset="0"/>
              <a:buChar char="•"/>
            </a:pPr>
            <a:r>
              <a:rPr lang="en-AU" sz="2000" dirty="0">
                <a:solidFill>
                  <a:schemeClr val="bg1"/>
                </a:solidFill>
              </a:rPr>
              <a:t>October 2019 – June 2022</a:t>
            </a:r>
          </a:p>
          <a:p>
            <a:pPr marL="742950" lvl="1" indent="-285750">
              <a:buFont typeface="Arial" panose="020B0604020202020204" pitchFamily="34" charset="0"/>
              <a:buChar char="•"/>
            </a:pPr>
            <a:endParaRPr lang="en-AU" sz="2000" dirty="0">
              <a:solidFill>
                <a:schemeClr val="bg1"/>
              </a:solidFill>
            </a:endParaRPr>
          </a:p>
          <a:p>
            <a:pPr marL="742950" lvl="1" indent="-285750">
              <a:buFont typeface="Arial" panose="020B0604020202020204" pitchFamily="34" charset="0"/>
              <a:buChar char="•"/>
            </a:pPr>
            <a:r>
              <a:rPr lang="en-AU" sz="2000" dirty="0">
                <a:solidFill>
                  <a:schemeClr val="bg1"/>
                </a:solidFill>
              </a:rPr>
              <a:t>Total sand flathead donated = 318</a:t>
            </a:r>
          </a:p>
          <a:p>
            <a:pPr marL="1200150" lvl="2" indent="-285750">
              <a:buFont typeface="Arial" panose="020B0604020202020204" pitchFamily="34" charset="0"/>
              <a:buChar char="•"/>
            </a:pPr>
            <a:r>
              <a:rPr lang="en-AU" sz="2000" dirty="0">
                <a:solidFill>
                  <a:schemeClr val="bg1"/>
                </a:solidFill>
              </a:rPr>
              <a:t>Males = 26</a:t>
            </a:r>
          </a:p>
          <a:p>
            <a:pPr marL="1200150" lvl="2" indent="-285750">
              <a:buFont typeface="Arial" panose="020B0604020202020204" pitchFamily="34" charset="0"/>
              <a:buChar char="•"/>
            </a:pPr>
            <a:r>
              <a:rPr lang="en-AU" sz="2000" dirty="0">
                <a:solidFill>
                  <a:schemeClr val="bg1"/>
                </a:solidFill>
              </a:rPr>
              <a:t>Females = 228</a:t>
            </a:r>
          </a:p>
          <a:p>
            <a:pPr marL="1200150" lvl="2" indent="-285750">
              <a:buFont typeface="Arial" panose="020B0604020202020204" pitchFamily="34" charset="0"/>
              <a:buChar char="•"/>
            </a:pPr>
            <a:r>
              <a:rPr lang="en-AU" sz="2000" dirty="0">
                <a:solidFill>
                  <a:schemeClr val="bg1"/>
                </a:solidFill>
              </a:rPr>
              <a:t>Mean Size (TL) = 349 +/- 1.8 (SE)</a:t>
            </a:r>
          </a:p>
        </p:txBody>
      </p:sp>
      <p:sp>
        <p:nvSpPr>
          <p:cNvPr id="3" name="Text Placeholder 3">
            <a:extLst>
              <a:ext uri="{FF2B5EF4-FFF2-40B4-BE49-F238E27FC236}">
                <a16:creationId xmlns:a16="http://schemas.microsoft.com/office/drawing/2014/main" id="{F09C72BE-A853-073E-0443-289289B975C6}"/>
              </a:ext>
            </a:extLst>
          </p:cNvPr>
          <p:cNvSpPr txBox="1">
            <a:spLocks/>
          </p:cNvSpPr>
          <p:nvPr/>
        </p:nvSpPr>
        <p:spPr>
          <a:xfrm>
            <a:off x="18198" y="0"/>
            <a:ext cx="6734175" cy="552720"/>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800" kern="0" dirty="0"/>
              <a:t>Ongoing…</a:t>
            </a:r>
          </a:p>
        </p:txBody>
      </p:sp>
      <p:pic>
        <p:nvPicPr>
          <p:cNvPr id="6" name="Picture 5">
            <a:extLst>
              <a:ext uri="{FF2B5EF4-FFF2-40B4-BE49-F238E27FC236}">
                <a16:creationId xmlns:a16="http://schemas.microsoft.com/office/drawing/2014/main" id="{A6E690C7-4D62-AD94-DC11-A749D5339D56}"/>
              </a:ext>
            </a:extLst>
          </p:cNvPr>
          <p:cNvPicPr>
            <a:picLocks noChangeAspect="1"/>
          </p:cNvPicPr>
          <p:nvPr/>
        </p:nvPicPr>
        <p:blipFill>
          <a:blip r:embed="rId2"/>
          <a:stretch>
            <a:fillRect/>
          </a:stretch>
        </p:blipFill>
        <p:spPr>
          <a:xfrm>
            <a:off x="5538513" y="-17734"/>
            <a:ext cx="3570562" cy="5149850"/>
          </a:xfrm>
          <a:prstGeom prst="rect">
            <a:avLst/>
          </a:prstGeom>
        </p:spPr>
      </p:pic>
      <p:pic>
        <p:nvPicPr>
          <p:cNvPr id="4" name="Picture 3" descr="Fish_sand flathead.jpg">
            <a:extLst>
              <a:ext uri="{FF2B5EF4-FFF2-40B4-BE49-F238E27FC236}">
                <a16:creationId xmlns:a16="http://schemas.microsoft.com/office/drawing/2014/main" id="{B498DCDE-73A9-A409-271A-EEDC3056DC7F}"/>
              </a:ext>
            </a:extLst>
          </p:cNvPr>
          <p:cNvPicPr/>
          <p:nvPr/>
        </p:nvPicPr>
        <p:blipFill>
          <a:blip r:embed="rId3" cstate="print"/>
          <a:stretch>
            <a:fillRect/>
          </a:stretch>
        </p:blipFill>
        <p:spPr>
          <a:xfrm>
            <a:off x="987656" y="3565525"/>
            <a:ext cx="3581400" cy="1219200"/>
          </a:xfrm>
          <a:prstGeom prst="rect">
            <a:avLst/>
          </a:prstGeom>
          <a:noFill/>
          <a:ln>
            <a:noFill/>
          </a:ln>
        </p:spPr>
      </p:pic>
      <p:sp>
        <p:nvSpPr>
          <p:cNvPr id="5" name="Rectangle 4">
            <a:extLst>
              <a:ext uri="{FF2B5EF4-FFF2-40B4-BE49-F238E27FC236}">
                <a16:creationId xmlns:a16="http://schemas.microsoft.com/office/drawing/2014/main" id="{AD08578A-0FD0-893D-0527-4E549C889640}"/>
              </a:ext>
            </a:extLst>
          </p:cNvPr>
          <p:cNvSpPr/>
          <p:nvPr/>
        </p:nvSpPr>
        <p:spPr>
          <a:xfrm>
            <a:off x="7086600" y="4784725"/>
            <a:ext cx="2022475" cy="276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50614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20B71C1-3DD2-E840-9042-ECF1A6BA1131}"/>
              </a:ext>
            </a:extLst>
          </p:cNvPr>
          <p:cNvSpPr/>
          <p:nvPr/>
        </p:nvSpPr>
        <p:spPr>
          <a:xfrm>
            <a:off x="0" y="1"/>
            <a:ext cx="9144000" cy="5149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p:cNvSpPr txBox="1"/>
          <p:nvPr/>
        </p:nvSpPr>
        <p:spPr>
          <a:xfrm>
            <a:off x="617301" y="2682738"/>
            <a:ext cx="5021500" cy="436017"/>
          </a:xfrm>
          <a:prstGeom prst="rect">
            <a:avLst/>
          </a:prstGeom>
        </p:spPr>
        <p:txBody>
          <a:bodyPr vert="horz" wrap="square" lIns="0" tIns="25400" rIns="0" bIns="0" rtlCol="0">
            <a:spAutoFit/>
          </a:bodyPr>
          <a:lstStyle/>
          <a:p>
            <a:pPr marL="12700" marR="5080">
              <a:lnSpc>
                <a:spcPts val="1500"/>
              </a:lnSpc>
              <a:spcBef>
                <a:spcPts val="200"/>
              </a:spcBef>
            </a:pPr>
            <a:r>
              <a:rPr lang="en-AU" b="1" spc="-20" dirty="0">
                <a:solidFill>
                  <a:schemeClr val="bg1"/>
                </a:solidFill>
                <a:latin typeface="Verdana"/>
                <a:cs typeface="Verdana"/>
              </a:rPr>
              <a:t>Alyssa Marshell</a:t>
            </a:r>
          </a:p>
          <a:p>
            <a:pPr marL="12700" marR="5080">
              <a:lnSpc>
                <a:spcPts val="1500"/>
              </a:lnSpc>
              <a:spcBef>
                <a:spcPts val="200"/>
              </a:spcBef>
            </a:pPr>
            <a:r>
              <a:rPr lang="en-US" sz="1400" dirty="0">
                <a:solidFill>
                  <a:schemeClr val="bg1"/>
                </a:solidFill>
                <a:latin typeface="Verdana" panose="020B0604030504040204" pitchFamily="34" charset="0"/>
                <a:ea typeface="Verdana" panose="020B0604030504040204" pitchFamily="34" charset="0"/>
                <a:hlinkClick r:id="rId2"/>
              </a:rPr>
              <a:t>alyssa.marshell@utas.edu.au</a:t>
            </a:r>
            <a:r>
              <a:rPr lang="en-US" sz="1400" dirty="0">
                <a:solidFill>
                  <a:schemeClr val="bg1"/>
                </a:solidFill>
                <a:latin typeface="Verdana" panose="020B0604030504040204" pitchFamily="34" charset="0"/>
                <a:ea typeface="Verdana" panose="020B0604030504040204" pitchFamily="34" charset="0"/>
              </a:rPr>
              <a:t> </a:t>
            </a:r>
          </a:p>
        </p:txBody>
      </p:sp>
      <p:sp>
        <p:nvSpPr>
          <p:cNvPr id="12" name="object 12"/>
          <p:cNvSpPr txBox="1"/>
          <p:nvPr/>
        </p:nvSpPr>
        <p:spPr>
          <a:xfrm>
            <a:off x="601198" y="4416730"/>
            <a:ext cx="1433830" cy="120674"/>
          </a:xfrm>
          <a:prstGeom prst="rect">
            <a:avLst/>
          </a:prstGeom>
        </p:spPr>
        <p:txBody>
          <a:bodyPr vert="horz" wrap="square" lIns="0" tIns="12700" rIns="0" bIns="0" rtlCol="0">
            <a:spAutoFit/>
          </a:bodyPr>
          <a:lstStyle/>
          <a:p>
            <a:pPr marL="12700">
              <a:spcBef>
                <a:spcPts val="100"/>
              </a:spcBef>
            </a:pPr>
            <a:r>
              <a:rPr sz="700" spc="-5" dirty="0">
                <a:solidFill>
                  <a:srgbClr val="FFFFFF"/>
                </a:solidFill>
                <a:latin typeface="Verdana"/>
                <a:cs typeface="Verdana"/>
              </a:rPr>
              <a:t>CRICOS Provider </a:t>
            </a:r>
            <a:r>
              <a:rPr sz="700" spc="-10" dirty="0">
                <a:solidFill>
                  <a:srgbClr val="FFFFFF"/>
                </a:solidFill>
                <a:latin typeface="Verdana"/>
                <a:cs typeface="Verdana"/>
              </a:rPr>
              <a:t>Code:</a:t>
            </a:r>
            <a:r>
              <a:rPr sz="700" spc="-125" dirty="0">
                <a:solidFill>
                  <a:srgbClr val="FFFFFF"/>
                </a:solidFill>
                <a:latin typeface="Verdana"/>
                <a:cs typeface="Verdana"/>
              </a:rPr>
              <a:t> </a:t>
            </a:r>
            <a:r>
              <a:rPr sz="700" spc="-5" dirty="0">
                <a:solidFill>
                  <a:srgbClr val="FFFFFF"/>
                </a:solidFill>
                <a:latin typeface="Verdana"/>
                <a:cs typeface="Verdana"/>
              </a:rPr>
              <a:t>00586B</a:t>
            </a:r>
            <a:endParaRPr sz="700">
              <a:latin typeface="Verdana"/>
              <a:cs typeface="Verdana"/>
            </a:endParaRPr>
          </a:p>
        </p:txBody>
      </p:sp>
      <p:sp>
        <p:nvSpPr>
          <p:cNvPr id="13" name="object 5">
            <a:extLst>
              <a:ext uri="{FF2B5EF4-FFF2-40B4-BE49-F238E27FC236}">
                <a16:creationId xmlns:a16="http://schemas.microsoft.com/office/drawing/2014/main" id="{4F30A258-C510-FC49-8CDC-69A30FCB51F1}"/>
              </a:ext>
            </a:extLst>
          </p:cNvPr>
          <p:cNvSpPr txBox="1">
            <a:spLocks/>
          </p:cNvSpPr>
          <p:nvPr/>
        </p:nvSpPr>
        <p:spPr>
          <a:xfrm>
            <a:off x="617301" y="1889125"/>
            <a:ext cx="5021499" cy="42826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2700" b="1" kern="0" spc="-60" dirty="0">
                <a:solidFill>
                  <a:schemeClr val="bg1"/>
                </a:solidFill>
                <a:latin typeface="Verdana" panose="020B0604030504040204" pitchFamily="34" charset="0"/>
                <a:ea typeface="Verdana" panose="020B0604030504040204" pitchFamily="34" charset="0"/>
                <a:cs typeface="Verdana" panose="020B0604030504040204" pitchFamily="34" charset="0"/>
              </a:rPr>
              <a:t>T</a:t>
            </a:r>
            <a:r>
              <a:rPr lang="en-AU" sz="2700" b="1" kern="0" spc="-60" dirty="0">
                <a:solidFill>
                  <a:schemeClr val="bg1"/>
                </a:solidFill>
                <a:latin typeface="Verdana" panose="020B0604030504040204" pitchFamily="34" charset="0"/>
                <a:ea typeface="Verdana" panose="020B0604030504040204" pitchFamily="34" charset="0"/>
                <a:cs typeface="Verdana" panose="020B0604030504040204" pitchFamily="34" charset="0"/>
              </a:rPr>
              <a:t>hank you </a:t>
            </a:r>
            <a:endParaRPr lang="en-AU" sz="2700" b="1" kern="0" spc="-55"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9ECB0975-71EE-3E4C-A6C2-DD0AF25494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1" y="499141"/>
            <a:ext cx="2152015" cy="1051075"/>
          </a:xfrm>
          <a:prstGeom prst="rect">
            <a:avLst/>
          </a:prstGeom>
        </p:spPr>
      </p:pic>
      <p:pic>
        <p:nvPicPr>
          <p:cNvPr id="7" name="Picture 6" descr="Fish_sand flathead.jpg">
            <a:extLst>
              <a:ext uri="{FF2B5EF4-FFF2-40B4-BE49-F238E27FC236}">
                <a16:creationId xmlns:a16="http://schemas.microsoft.com/office/drawing/2014/main" id="{A9637D17-E54D-52AD-BCF2-4A2E899FB73F}"/>
              </a:ext>
            </a:extLst>
          </p:cNvPr>
          <p:cNvPicPr/>
          <p:nvPr/>
        </p:nvPicPr>
        <p:blipFill>
          <a:blip r:embed="rId4" cstate="print"/>
          <a:stretch>
            <a:fillRect/>
          </a:stretch>
        </p:blipFill>
        <p:spPr>
          <a:xfrm>
            <a:off x="4641453" y="1842458"/>
            <a:ext cx="3885246" cy="1371599"/>
          </a:xfrm>
          <a:prstGeom prst="rect">
            <a:avLst/>
          </a:prstGeom>
          <a:noFill/>
          <a:ln>
            <a:noFill/>
          </a:ln>
        </p:spPr>
      </p:pic>
      <p:sp>
        <p:nvSpPr>
          <p:cNvPr id="8" name="TextBox 7">
            <a:extLst>
              <a:ext uri="{FF2B5EF4-FFF2-40B4-BE49-F238E27FC236}">
                <a16:creationId xmlns:a16="http://schemas.microsoft.com/office/drawing/2014/main" id="{ABCE7527-713B-8028-FBA7-FB53032EB006}"/>
              </a:ext>
            </a:extLst>
          </p:cNvPr>
          <p:cNvSpPr txBox="1"/>
          <p:nvPr/>
        </p:nvSpPr>
        <p:spPr>
          <a:xfrm>
            <a:off x="6676625" y="2881944"/>
            <a:ext cx="2086205" cy="215444"/>
          </a:xfrm>
          <a:prstGeom prst="rect">
            <a:avLst/>
          </a:prstGeom>
          <a:noFill/>
        </p:spPr>
        <p:txBody>
          <a:bodyPr wrap="square">
            <a:spAutoFit/>
          </a:bodyPr>
          <a:lstStyle/>
          <a:p>
            <a:r>
              <a:rPr lang="en-AU" sz="800" dirty="0">
                <a:solidFill>
                  <a:schemeClr val="bg1">
                    <a:lumMod val="65000"/>
                  </a:schemeClr>
                </a:solidFill>
                <a:effectLst/>
                <a:latin typeface="Arial" panose="020B0604020202020204" pitchFamily="34" charset="0"/>
                <a:ea typeface="DengXian" panose="02010600030101010101" pitchFamily="2" charset="-122"/>
              </a:rPr>
              <a:t>Source: NRE (by Peter </a:t>
            </a:r>
            <a:r>
              <a:rPr lang="en-AU" sz="800" dirty="0" err="1">
                <a:solidFill>
                  <a:schemeClr val="bg1">
                    <a:lumMod val="65000"/>
                  </a:schemeClr>
                </a:solidFill>
                <a:effectLst/>
                <a:latin typeface="Arial" panose="020B0604020202020204" pitchFamily="34" charset="0"/>
                <a:ea typeface="DengXian" panose="02010600030101010101" pitchFamily="2" charset="-122"/>
              </a:rPr>
              <a:t>Gouldthorpe</a:t>
            </a:r>
            <a:r>
              <a:rPr lang="en-AU" sz="800" dirty="0">
                <a:solidFill>
                  <a:schemeClr val="bg1">
                    <a:lumMod val="65000"/>
                  </a:schemeClr>
                </a:solidFill>
                <a:effectLst/>
                <a:latin typeface="Arial" panose="020B0604020202020204" pitchFamily="34" charset="0"/>
                <a:ea typeface="DengXian" panose="02010600030101010101" pitchFamily="2" charset="-122"/>
              </a:rPr>
              <a:t>)</a:t>
            </a:r>
            <a:endParaRPr lang="en-AU" dirty="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25"/>
    </mc:Choice>
    <mc:Fallback xmlns="">
      <p:transition spd="slow" advTm="50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407F3-0A0E-42B9-AA03-780B9E2A93BB}"/>
              </a:ext>
            </a:extLst>
          </p:cNvPr>
          <p:cNvSpPr/>
          <p:nvPr/>
        </p:nvSpPr>
        <p:spPr>
          <a:xfrm>
            <a:off x="54926" y="1496458"/>
            <a:ext cx="935674" cy="842571"/>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A4E201E9-0C29-4AB7-ACA4-6E9AAE7B3CA0}"/>
              </a:ext>
            </a:extLst>
          </p:cNvPr>
          <p:cNvSpPr/>
          <p:nvPr/>
        </p:nvSpPr>
        <p:spPr>
          <a:xfrm>
            <a:off x="5257800" y="-92074"/>
            <a:ext cx="3886200" cy="5257800"/>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 name="Table 2">
            <a:extLst>
              <a:ext uri="{FF2B5EF4-FFF2-40B4-BE49-F238E27FC236}">
                <a16:creationId xmlns:a16="http://schemas.microsoft.com/office/drawing/2014/main" id="{F1B6CA2E-4D2F-E40C-A4A8-7C4A34C9E469}"/>
              </a:ext>
            </a:extLst>
          </p:cNvPr>
          <p:cNvGraphicFramePr>
            <a:graphicFrameLocks noGrp="1"/>
          </p:cNvGraphicFramePr>
          <p:nvPr/>
        </p:nvGraphicFramePr>
        <p:xfrm>
          <a:off x="49277" y="669925"/>
          <a:ext cx="8991600" cy="576000"/>
        </p:xfrm>
        <a:graphic>
          <a:graphicData uri="http://schemas.openxmlformats.org/drawingml/2006/table">
            <a:tbl>
              <a:tblPr firstRow="1" firstCol="1" bandRow="1">
                <a:tableStyleId>{5C22544A-7EE6-4342-B048-85BDC9FD1C3A}</a:tableStyleId>
              </a:tblPr>
              <a:tblGrid>
                <a:gridCol w="3968276">
                  <a:extLst>
                    <a:ext uri="{9D8B030D-6E8A-4147-A177-3AD203B41FA5}">
                      <a16:colId xmlns:a16="http://schemas.microsoft.com/office/drawing/2014/main" val="3800602698"/>
                    </a:ext>
                  </a:extLst>
                </a:gridCol>
                <a:gridCol w="1822924">
                  <a:extLst>
                    <a:ext uri="{9D8B030D-6E8A-4147-A177-3AD203B41FA5}">
                      <a16:colId xmlns:a16="http://schemas.microsoft.com/office/drawing/2014/main" val="1565590135"/>
                    </a:ext>
                  </a:extLst>
                </a:gridCol>
                <a:gridCol w="1676400">
                  <a:extLst>
                    <a:ext uri="{9D8B030D-6E8A-4147-A177-3AD203B41FA5}">
                      <a16:colId xmlns:a16="http://schemas.microsoft.com/office/drawing/2014/main" val="2059976176"/>
                    </a:ext>
                  </a:extLst>
                </a:gridCol>
                <a:gridCol w="1524000">
                  <a:extLst>
                    <a:ext uri="{9D8B030D-6E8A-4147-A177-3AD203B41FA5}">
                      <a16:colId xmlns:a16="http://schemas.microsoft.com/office/drawing/2014/main" val="2677304534"/>
                    </a:ext>
                  </a:extLst>
                </a:gridCol>
              </a:tblGrid>
              <a:tr h="288000">
                <a:tc>
                  <a:txBody>
                    <a:bodyPr/>
                    <a:lstStyle/>
                    <a:p>
                      <a:pPr marL="0" marR="0" algn="ctr">
                        <a:lnSpc>
                          <a:spcPct val="115000"/>
                        </a:lnSpc>
                        <a:spcBef>
                          <a:spcPts val="0"/>
                        </a:spcBef>
                        <a:spcAft>
                          <a:spcPts val="0"/>
                        </a:spcAft>
                        <a:tabLst>
                          <a:tab pos="180340" algn="l"/>
                        </a:tabLst>
                      </a:pPr>
                      <a:r>
                        <a:rPr lang="en-AU" sz="1600" b="1" dirty="0">
                          <a:effectLst/>
                        </a:rPr>
                        <a:t>Species</a:t>
                      </a:r>
                      <a:endParaRPr lang="en-US" sz="1600" b="1" dirty="0">
                        <a:solidFill>
                          <a:srgbClr val="000000"/>
                        </a:solidFill>
                        <a:effectLst/>
                        <a:latin typeface="Calibri"/>
                        <a:ea typeface="SimSun"/>
                        <a:cs typeface="Cordia New"/>
                      </a:endParaRP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2017/18</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2018/19</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2019/20</a:t>
                      </a:r>
                    </a:p>
                  </a:txBody>
                  <a:tcPr marL="32770" marR="32770" marT="0" marB="0"/>
                </a:tc>
                <a:extLst>
                  <a:ext uri="{0D108BD9-81ED-4DB2-BD59-A6C34878D82A}">
                    <a16:rowId xmlns:a16="http://schemas.microsoft.com/office/drawing/2014/main" val="1785550816"/>
                  </a:ext>
                </a:extLst>
              </a:tr>
              <a:tr h="288000">
                <a:tc>
                  <a:txBody>
                    <a:bodyPr/>
                    <a:lstStyle/>
                    <a:p>
                      <a:pPr marL="0" marR="0" algn="ctr">
                        <a:spcBef>
                          <a:spcPts val="0"/>
                        </a:spcBef>
                        <a:spcAft>
                          <a:spcPts val="0"/>
                        </a:spcAft>
                      </a:pPr>
                      <a:r>
                        <a:rPr lang="en-AU" sz="1400" i="0" dirty="0">
                          <a:solidFill>
                            <a:schemeClr val="bg1"/>
                          </a:solidFill>
                          <a:effectLst/>
                        </a:rPr>
                        <a:t>Southern Sand Flathead (</a:t>
                      </a:r>
                      <a:r>
                        <a:rPr lang="en-AU" sz="1400" i="1" dirty="0" err="1">
                          <a:solidFill>
                            <a:schemeClr val="bg1"/>
                          </a:solidFill>
                          <a:effectLst/>
                        </a:rPr>
                        <a:t>Platycephalus</a:t>
                      </a:r>
                      <a:r>
                        <a:rPr lang="en-AU" sz="1400" i="1" dirty="0">
                          <a:solidFill>
                            <a:schemeClr val="bg1"/>
                          </a:solidFill>
                          <a:effectLst/>
                        </a:rPr>
                        <a:t> </a:t>
                      </a:r>
                      <a:r>
                        <a:rPr lang="en-AU" sz="1400" i="1" dirty="0" err="1">
                          <a:solidFill>
                            <a:schemeClr val="bg1"/>
                          </a:solidFill>
                          <a:effectLst/>
                        </a:rPr>
                        <a:t>bassensis</a:t>
                      </a:r>
                      <a:r>
                        <a:rPr lang="en-AU" sz="1400" i="0" dirty="0">
                          <a:solidFill>
                            <a:schemeClr val="bg1"/>
                          </a:solidFill>
                          <a:effectLst/>
                        </a:rPr>
                        <a:t>)</a:t>
                      </a:r>
                      <a:endParaRPr lang="en-US" sz="1400" i="0" dirty="0">
                        <a:solidFill>
                          <a:schemeClr val="bg1"/>
                        </a:solidFill>
                        <a:effectLst/>
                      </a:endParaRPr>
                    </a:p>
                  </a:txBody>
                  <a:tcPr marL="32770" marR="3277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b="1" dirty="0">
                          <a:solidFill>
                            <a:srgbClr val="000000"/>
                          </a:solidFill>
                          <a:effectLst/>
                          <a:latin typeface="+mn-lt"/>
                          <a:ea typeface="SimSun"/>
                          <a:cs typeface="Arial"/>
                        </a:rPr>
                        <a:t>DEPLETING</a:t>
                      </a:r>
                      <a:endParaRPr lang="en-US" sz="1400" b="1" dirty="0">
                        <a:solidFill>
                          <a:srgbClr val="000000"/>
                        </a:solidFill>
                        <a:effectLst/>
                        <a:latin typeface="+mn-lt"/>
                        <a:ea typeface="SimSun"/>
                        <a:cs typeface="Arial"/>
                      </a:endParaRPr>
                    </a:p>
                  </a:txBody>
                  <a:tcPr marL="32770" marR="32770"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SimSun"/>
                          <a:cs typeface="Arial"/>
                        </a:rPr>
                        <a:t>DEPLETING</a:t>
                      </a:r>
                    </a:p>
                  </a:txBody>
                  <a:tcPr marL="32770" marR="32770"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SimSun"/>
                          <a:cs typeface="Arial"/>
                        </a:rPr>
                        <a:t>DEPLETING</a:t>
                      </a:r>
                    </a:p>
                  </a:txBody>
                  <a:tcPr marL="32770" marR="32770" marT="0" marB="0" anchor="ctr">
                    <a:solidFill>
                      <a:srgbClr val="FFFF00"/>
                    </a:solidFill>
                  </a:tcPr>
                </a:tc>
                <a:extLst>
                  <a:ext uri="{0D108BD9-81ED-4DB2-BD59-A6C34878D82A}">
                    <a16:rowId xmlns:a16="http://schemas.microsoft.com/office/drawing/2014/main" val="4112990837"/>
                  </a:ext>
                </a:extLst>
              </a:tr>
            </a:tbl>
          </a:graphicData>
        </a:graphic>
      </p:graphicFrame>
      <p:pic>
        <p:nvPicPr>
          <p:cNvPr id="16" name="Picture 15" descr="Fish_sand flathead.jpg">
            <a:extLst>
              <a:ext uri="{FF2B5EF4-FFF2-40B4-BE49-F238E27FC236}">
                <a16:creationId xmlns:a16="http://schemas.microsoft.com/office/drawing/2014/main" id="{E877225E-18CB-9EAF-B8F9-658188FBEA91}"/>
              </a:ext>
            </a:extLst>
          </p:cNvPr>
          <p:cNvPicPr/>
          <p:nvPr/>
        </p:nvPicPr>
        <p:blipFill>
          <a:blip r:embed="rId3" cstate="print"/>
          <a:stretch>
            <a:fillRect/>
          </a:stretch>
        </p:blipFill>
        <p:spPr>
          <a:xfrm>
            <a:off x="5203828" y="1279525"/>
            <a:ext cx="3885246" cy="1371599"/>
          </a:xfrm>
          <a:prstGeom prst="rect">
            <a:avLst/>
          </a:prstGeom>
          <a:noFill/>
          <a:ln>
            <a:noFill/>
          </a:ln>
        </p:spPr>
      </p:pic>
      <p:sp>
        <p:nvSpPr>
          <p:cNvPr id="15" name="TextBox 14">
            <a:extLst>
              <a:ext uri="{FF2B5EF4-FFF2-40B4-BE49-F238E27FC236}">
                <a16:creationId xmlns:a16="http://schemas.microsoft.com/office/drawing/2014/main" id="{4AE9E9EF-7A36-4E0F-A540-8254FB1EB6AD}"/>
              </a:ext>
            </a:extLst>
          </p:cNvPr>
          <p:cNvSpPr txBox="1"/>
          <p:nvPr/>
        </p:nvSpPr>
        <p:spPr>
          <a:xfrm>
            <a:off x="7239000" y="2422525"/>
            <a:ext cx="2086205" cy="215444"/>
          </a:xfrm>
          <a:prstGeom prst="rect">
            <a:avLst/>
          </a:prstGeom>
          <a:noFill/>
        </p:spPr>
        <p:txBody>
          <a:bodyPr wrap="square">
            <a:spAutoFit/>
          </a:bodyPr>
          <a:lstStyle/>
          <a:p>
            <a:r>
              <a:rPr lang="en-AU" sz="800" dirty="0">
                <a:solidFill>
                  <a:schemeClr val="bg1">
                    <a:lumMod val="65000"/>
                  </a:schemeClr>
                </a:solidFill>
                <a:effectLst/>
                <a:latin typeface="Arial" panose="020B0604020202020204" pitchFamily="34" charset="0"/>
                <a:ea typeface="DengXian" panose="02010600030101010101" pitchFamily="2" charset="-122"/>
              </a:rPr>
              <a:t>Source: NRE (by Peter </a:t>
            </a:r>
            <a:r>
              <a:rPr lang="en-AU" sz="800" dirty="0" err="1">
                <a:solidFill>
                  <a:schemeClr val="bg1">
                    <a:lumMod val="65000"/>
                  </a:schemeClr>
                </a:solidFill>
                <a:effectLst/>
                <a:latin typeface="Arial" panose="020B0604020202020204" pitchFamily="34" charset="0"/>
                <a:ea typeface="DengXian" panose="02010600030101010101" pitchFamily="2" charset="-122"/>
              </a:rPr>
              <a:t>Gouldthorpe</a:t>
            </a:r>
            <a:r>
              <a:rPr lang="en-AU" sz="800" dirty="0">
                <a:solidFill>
                  <a:schemeClr val="bg1">
                    <a:lumMod val="65000"/>
                  </a:schemeClr>
                </a:solidFill>
                <a:effectLst/>
                <a:latin typeface="Arial" panose="020B0604020202020204" pitchFamily="34" charset="0"/>
                <a:ea typeface="DengXian" panose="02010600030101010101" pitchFamily="2" charset="-122"/>
              </a:rPr>
              <a:t>)</a:t>
            </a:r>
            <a:endParaRPr lang="en-AU" dirty="0">
              <a:solidFill>
                <a:schemeClr val="bg1">
                  <a:lumMod val="65000"/>
                </a:schemeClr>
              </a:solidFill>
            </a:endParaRPr>
          </a:p>
        </p:txBody>
      </p:sp>
      <p:sp>
        <p:nvSpPr>
          <p:cNvPr id="18" name="Text Placeholder 3">
            <a:extLst>
              <a:ext uri="{FF2B5EF4-FFF2-40B4-BE49-F238E27FC236}">
                <a16:creationId xmlns:a16="http://schemas.microsoft.com/office/drawing/2014/main" id="{82F9FF66-8059-9A92-6602-2DA5FC8302E3}"/>
              </a:ext>
            </a:extLst>
          </p:cNvPr>
          <p:cNvSpPr txBox="1">
            <a:spLocks/>
          </p:cNvSpPr>
          <p:nvPr/>
        </p:nvSpPr>
        <p:spPr>
          <a:xfrm>
            <a:off x="47004" y="66119"/>
            <a:ext cx="9401796"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err="1"/>
              <a:t>Scalefish</a:t>
            </a:r>
            <a:r>
              <a:rPr lang="en-AU" sz="2400" kern="0" dirty="0"/>
              <a:t> Fishery Assessment 2019/20 </a:t>
            </a:r>
            <a:r>
              <a:rPr lang="en-AU" sz="1600" b="0" kern="0" dirty="0"/>
              <a:t>(Fraser et al 2021) </a:t>
            </a:r>
            <a:endParaRPr lang="en-AU" sz="2400" b="0" kern="0" dirty="0"/>
          </a:p>
        </p:txBody>
      </p:sp>
      <p:graphicFrame>
        <p:nvGraphicFramePr>
          <p:cNvPr id="19" name="Table 18">
            <a:extLst>
              <a:ext uri="{FF2B5EF4-FFF2-40B4-BE49-F238E27FC236}">
                <a16:creationId xmlns:a16="http://schemas.microsoft.com/office/drawing/2014/main" id="{1E4569DB-35A3-5482-96D0-070BBAAB115C}"/>
              </a:ext>
            </a:extLst>
          </p:cNvPr>
          <p:cNvGraphicFramePr>
            <a:graphicFrameLocks noGrp="1"/>
          </p:cNvGraphicFramePr>
          <p:nvPr/>
        </p:nvGraphicFramePr>
        <p:xfrm>
          <a:off x="76200" y="2837125"/>
          <a:ext cx="8991600" cy="576000"/>
        </p:xfrm>
        <a:graphic>
          <a:graphicData uri="http://schemas.openxmlformats.org/drawingml/2006/table">
            <a:tbl>
              <a:tblPr firstRow="1" firstCol="1" bandRow="1">
                <a:tableStyleId>{5C22544A-7EE6-4342-B048-85BDC9FD1C3A}</a:tableStyleId>
              </a:tblPr>
              <a:tblGrid>
                <a:gridCol w="3968276">
                  <a:extLst>
                    <a:ext uri="{9D8B030D-6E8A-4147-A177-3AD203B41FA5}">
                      <a16:colId xmlns:a16="http://schemas.microsoft.com/office/drawing/2014/main" val="3800602698"/>
                    </a:ext>
                  </a:extLst>
                </a:gridCol>
                <a:gridCol w="1822924">
                  <a:extLst>
                    <a:ext uri="{9D8B030D-6E8A-4147-A177-3AD203B41FA5}">
                      <a16:colId xmlns:a16="http://schemas.microsoft.com/office/drawing/2014/main" val="1565590135"/>
                    </a:ext>
                  </a:extLst>
                </a:gridCol>
                <a:gridCol w="1676400">
                  <a:extLst>
                    <a:ext uri="{9D8B030D-6E8A-4147-A177-3AD203B41FA5}">
                      <a16:colId xmlns:a16="http://schemas.microsoft.com/office/drawing/2014/main" val="2059976176"/>
                    </a:ext>
                  </a:extLst>
                </a:gridCol>
                <a:gridCol w="1524000">
                  <a:extLst>
                    <a:ext uri="{9D8B030D-6E8A-4147-A177-3AD203B41FA5}">
                      <a16:colId xmlns:a16="http://schemas.microsoft.com/office/drawing/2014/main" val="2677304534"/>
                    </a:ext>
                  </a:extLst>
                </a:gridCol>
              </a:tblGrid>
              <a:tr h="288000">
                <a:tc>
                  <a:txBody>
                    <a:bodyPr/>
                    <a:lstStyle/>
                    <a:p>
                      <a:pPr marL="0" marR="0" algn="ctr">
                        <a:lnSpc>
                          <a:spcPct val="115000"/>
                        </a:lnSpc>
                        <a:spcBef>
                          <a:spcPts val="0"/>
                        </a:spcBef>
                        <a:spcAft>
                          <a:spcPts val="0"/>
                        </a:spcAft>
                        <a:tabLst>
                          <a:tab pos="180340" algn="l"/>
                        </a:tabLst>
                      </a:pPr>
                      <a:r>
                        <a:rPr lang="en-AU" sz="1600" b="1" dirty="0">
                          <a:effectLst/>
                        </a:rPr>
                        <a:t>Species</a:t>
                      </a:r>
                      <a:endParaRPr lang="en-US" sz="1600" b="1" dirty="0">
                        <a:solidFill>
                          <a:srgbClr val="000000"/>
                        </a:solidFill>
                        <a:effectLst/>
                        <a:latin typeface="Calibri"/>
                        <a:ea typeface="SimSun"/>
                        <a:cs typeface="Cordia New"/>
                      </a:endParaRP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2017/18</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2018/19</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2019/20</a:t>
                      </a:r>
                    </a:p>
                  </a:txBody>
                  <a:tcPr marL="32770" marR="32770" marT="0" marB="0"/>
                </a:tc>
                <a:extLst>
                  <a:ext uri="{0D108BD9-81ED-4DB2-BD59-A6C34878D82A}">
                    <a16:rowId xmlns:a16="http://schemas.microsoft.com/office/drawing/2014/main" val="1785550816"/>
                  </a:ext>
                </a:extLst>
              </a:tr>
              <a:tr h="288000">
                <a:tc>
                  <a:txBody>
                    <a:bodyPr/>
                    <a:lstStyle/>
                    <a:p>
                      <a:pPr marL="0" marR="0" algn="ctr">
                        <a:spcBef>
                          <a:spcPts val="0"/>
                        </a:spcBef>
                        <a:spcAft>
                          <a:spcPts val="0"/>
                        </a:spcAft>
                      </a:pPr>
                      <a:r>
                        <a:rPr lang="en-US" sz="1600" b="1" i="0" dirty="0">
                          <a:solidFill>
                            <a:schemeClr val="bg1"/>
                          </a:solidFill>
                          <a:effectLst/>
                        </a:rPr>
                        <a:t>Tiger Flathead (</a:t>
                      </a:r>
                      <a:r>
                        <a:rPr lang="en-US" sz="1400" b="1" i="1" dirty="0" err="1">
                          <a:solidFill>
                            <a:schemeClr val="bg1"/>
                          </a:solidFill>
                          <a:effectLst/>
                        </a:rPr>
                        <a:t>Playcephalus</a:t>
                      </a:r>
                      <a:r>
                        <a:rPr lang="en-US" sz="1400" b="1" i="1" dirty="0">
                          <a:solidFill>
                            <a:schemeClr val="bg1"/>
                          </a:solidFill>
                          <a:effectLst/>
                        </a:rPr>
                        <a:t> richardsoni</a:t>
                      </a:r>
                      <a:r>
                        <a:rPr lang="en-US" sz="1600" b="1" i="0" dirty="0">
                          <a:solidFill>
                            <a:schemeClr val="bg1"/>
                          </a:solidFill>
                          <a:effectLst/>
                        </a:rPr>
                        <a:t>)</a:t>
                      </a:r>
                      <a:endParaRPr lang="en-US" sz="1600" b="1" i="1" dirty="0">
                        <a:solidFill>
                          <a:schemeClr val="bg1"/>
                        </a:solidFill>
                        <a:effectLst/>
                      </a:endParaRPr>
                    </a:p>
                  </a:txBody>
                  <a:tcPr marL="32770" marR="3277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SimSun"/>
                          <a:cs typeface="Arial"/>
                        </a:rPr>
                        <a:t>SUSTAINABLE</a:t>
                      </a:r>
                    </a:p>
                  </a:txBody>
                  <a:tcPr marL="32770" marR="32770" marT="0" marB="0"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SimSun"/>
                          <a:cs typeface="Arial"/>
                        </a:rPr>
                        <a:t>SUSTAINABLE</a:t>
                      </a:r>
                    </a:p>
                  </a:txBody>
                  <a:tcPr marL="32770" marR="32770" marT="0" marB="0" anchor="ctr">
                    <a:solidFill>
                      <a:srgbClr val="00B050"/>
                    </a:solidFill>
                  </a:tcPr>
                </a:tc>
                <a:tc>
                  <a:txBody>
                    <a:bodyPr/>
                    <a:lstStyle/>
                    <a:p>
                      <a:pPr marL="0" marR="0" algn="ctr">
                        <a:spcBef>
                          <a:spcPts val="0"/>
                        </a:spcBef>
                        <a:spcAft>
                          <a:spcPts val="0"/>
                        </a:spcAft>
                      </a:pPr>
                      <a:r>
                        <a:rPr lang="en-US" sz="1200" b="1" dirty="0">
                          <a:solidFill>
                            <a:srgbClr val="000000"/>
                          </a:solidFill>
                          <a:effectLst/>
                          <a:latin typeface="+mn-lt"/>
                          <a:ea typeface="SimSun"/>
                          <a:cs typeface="Arial"/>
                        </a:rPr>
                        <a:t>SUSTAINABLE</a:t>
                      </a:r>
                    </a:p>
                  </a:txBody>
                  <a:tcPr marL="32770" marR="32770" marT="0" marB="0" anchor="ctr">
                    <a:solidFill>
                      <a:srgbClr val="00B050"/>
                    </a:solidFill>
                  </a:tcPr>
                </a:tc>
                <a:extLst>
                  <a:ext uri="{0D108BD9-81ED-4DB2-BD59-A6C34878D82A}">
                    <a16:rowId xmlns:a16="http://schemas.microsoft.com/office/drawing/2014/main" val="4112990837"/>
                  </a:ext>
                </a:extLst>
              </a:tr>
            </a:tbl>
          </a:graphicData>
        </a:graphic>
      </p:graphicFrame>
      <p:pic>
        <p:nvPicPr>
          <p:cNvPr id="8" name="Picture 7">
            <a:extLst>
              <a:ext uri="{FF2B5EF4-FFF2-40B4-BE49-F238E27FC236}">
                <a16:creationId xmlns:a16="http://schemas.microsoft.com/office/drawing/2014/main" id="{D33BCA0E-00BB-26FF-C7D9-99B61C51A8B7}"/>
              </a:ext>
            </a:extLst>
          </p:cNvPr>
          <p:cNvPicPr>
            <a:picLocks noChangeAspect="1"/>
          </p:cNvPicPr>
          <p:nvPr/>
        </p:nvPicPr>
        <p:blipFill rotWithShape="1">
          <a:blip r:embed="rId4"/>
          <a:srcRect l="7190" t="35918" r="32429" b="32244"/>
          <a:stretch/>
        </p:blipFill>
        <p:spPr>
          <a:xfrm>
            <a:off x="5213344" y="3480723"/>
            <a:ext cx="3854456" cy="1270243"/>
          </a:xfrm>
          <a:prstGeom prst="rect">
            <a:avLst/>
          </a:prstGeom>
        </p:spPr>
      </p:pic>
      <p:sp>
        <p:nvSpPr>
          <p:cNvPr id="20" name="TextBox 19">
            <a:extLst>
              <a:ext uri="{FF2B5EF4-FFF2-40B4-BE49-F238E27FC236}">
                <a16:creationId xmlns:a16="http://schemas.microsoft.com/office/drawing/2014/main" id="{256AD478-9356-8C21-D747-393C75C912EC}"/>
              </a:ext>
            </a:extLst>
          </p:cNvPr>
          <p:cNvSpPr txBox="1"/>
          <p:nvPr/>
        </p:nvSpPr>
        <p:spPr>
          <a:xfrm>
            <a:off x="7239000" y="3489325"/>
            <a:ext cx="2086205" cy="215444"/>
          </a:xfrm>
          <a:prstGeom prst="rect">
            <a:avLst/>
          </a:prstGeom>
          <a:noFill/>
        </p:spPr>
        <p:txBody>
          <a:bodyPr wrap="square">
            <a:spAutoFit/>
          </a:bodyPr>
          <a:lstStyle/>
          <a:p>
            <a:r>
              <a:rPr lang="en-AU" sz="800" dirty="0">
                <a:solidFill>
                  <a:schemeClr val="bg1">
                    <a:lumMod val="65000"/>
                  </a:schemeClr>
                </a:solidFill>
                <a:effectLst/>
                <a:latin typeface="Arial" panose="020B0604020202020204" pitchFamily="34" charset="0"/>
                <a:ea typeface="DengXian" panose="02010600030101010101" pitchFamily="2" charset="-122"/>
              </a:rPr>
              <a:t>Source: NRE (by Peter </a:t>
            </a:r>
            <a:r>
              <a:rPr lang="en-AU" sz="800" dirty="0" err="1">
                <a:solidFill>
                  <a:schemeClr val="bg1">
                    <a:lumMod val="65000"/>
                  </a:schemeClr>
                </a:solidFill>
                <a:effectLst/>
                <a:latin typeface="Arial" panose="020B0604020202020204" pitchFamily="34" charset="0"/>
                <a:ea typeface="DengXian" panose="02010600030101010101" pitchFamily="2" charset="-122"/>
              </a:rPr>
              <a:t>Gouldthorpe</a:t>
            </a:r>
            <a:r>
              <a:rPr lang="en-AU" sz="800" dirty="0">
                <a:solidFill>
                  <a:schemeClr val="bg1">
                    <a:lumMod val="65000"/>
                  </a:schemeClr>
                </a:solidFill>
                <a:effectLst/>
                <a:latin typeface="Arial" panose="020B0604020202020204" pitchFamily="34" charset="0"/>
                <a:ea typeface="DengXian" panose="02010600030101010101" pitchFamily="2" charset="-122"/>
              </a:rPr>
              <a:t>)</a:t>
            </a:r>
            <a:endParaRPr lang="en-AU" dirty="0">
              <a:solidFill>
                <a:schemeClr val="bg1">
                  <a:lumMod val="65000"/>
                </a:schemeClr>
              </a:solidFill>
            </a:endParaRPr>
          </a:p>
        </p:txBody>
      </p:sp>
      <p:sp>
        <p:nvSpPr>
          <p:cNvPr id="21" name="Text Placeholder 1">
            <a:extLst>
              <a:ext uri="{FF2B5EF4-FFF2-40B4-BE49-F238E27FC236}">
                <a16:creationId xmlns:a16="http://schemas.microsoft.com/office/drawing/2014/main" id="{C8C60AB5-9303-740A-3D45-27594E09D2D1}"/>
              </a:ext>
            </a:extLst>
          </p:cNvPr>
          <p:cNvSpPr>
            <a:spLocks noGrp="1"/>
          </p:cNvSpPr>
          <p:nvPr>
            <p:ph type="body" idx="1"/>
          </p:nvPr>
        </p:nvSpPr>
        <p:spPr>
          <a:xfrm>
            <a:off x="105004" y="1431925"/>
            <a:ext cx="5076596" cy="1371600"/>
          </a:xfrm>
        </p:spPr>
        <p:txBody>
          <a:bodyPr/>
          <a:lstStyle/>
          <a:p>
            <a:pPr marL="285750" indent="-285750">
              <a:buFont typeface="Arial" panose="020B0604020202020204" pitchFamily="34" charset="0"/>
              <a:buChar char="•"/>
            </a:pPr>
            <a:r>
              <a:rPr lang="en-AU" b="1" u="sng" dirty="0">
                <a:solidFill>
                  <a:schemeClr val="bg1"/>
                </a:solidFill>
              </a:rPr>
              <a:t>Recreational - </a:t>
            </a:r>
            <a:r>
              <a:rPr lang="en-AU" dirty="0">
                <a:solidFill>
                  <a:schemeClr val="tx1"/>
                </a:solidFill>
                <a:highlight>
                  <a:srgbClr val="E9EDF4"/>
                </a:highlight>
              </a:rPr>
              <a:t>~98% </a:t>
            </a:r>
            <a:r>
              <a:rPr lang="en-AU" dirty="0">
                <a:solidFill>
                  <a:schemeClr val="bg1"/>
                </a:solidFill>
              </a:rPr>
              <a:t>of total catch</a:t>
            </a:r>
          </a:p>
          <a:p>
            <a:pPr marL="742950" lvl="1" indent="-285750">
              <a:buFont typeface="Arial" panose="020B0604020202020204" pitchFamily="34" charset="0"/>
              <a:buChar char="•"/>
            </a:pPr>
            <a:r>
              <a:rPr lang="en-AU" dirty="0">
                <a:solidFill>
                  <a:schemeClr val="bg1"/>
                </a:solidFill>
              </a:rPr>
              <a:t>most important species in rec. fishery </a:t>
            </a:r>
          </a:p>
          <a:p>
            <a:pPr marL="285750" indent="-285750">
              <a:buFont typeface="Arial" panose="020B0604020202020204" pitchFamily="34" charset="0"/>
              <a:buChar char="•"/>
            </a:pPr>
            <a:r>
              <a:rPr lang="en-AU" b="1" u="sng" dirty="0">
                <a:solidFill>
                  <a:schemeClr val="bg1"/>
                </a:solidFill>
              </a:rPr>
              <a:t>Commercial</a:t>
            </a:r>
            <a:r>
              <a:rPr lang="en-AU" dirty="0">
                <a:solidFill>
                  <a:schemeClr val="bg1"/>
                </a:solidFill>
              </a:rPr>
              <a:t> - </a:t>
            </a:r>
            <a:r>
              <a:rPr lang="en-AU" dirty="0">
                <a:solidFill>
                  <a:schemeClr val="tx1"/>
                </a:solidFill>
                <a:highlight>
                  <a:srgbClr val="E9EDF4"/>
                </a:highlight>
              </a:rPr>
              <a:t>~2% </a:t>
            </a:r>
            <a:r>
              <a:rPr lang="en-AU" dirty="0">
                <a:solidFill>
                  <a:schemeClr val="bg1"/>
                </a:solidFill>
              </a:rPr>
              <a:t>of total catch</a:t>
            </a:r>
          </a:p>
          <a:p>
            <a:pPr marL="742950" lvl="1" indent="-285750">
              <a:buFont typeface="Arial" panose="020B0604020202020204" pitchFamily="34" charset="0"/>
              <a:buChar char="•"/>
            </a:pPr>
            <a:r>
              <a:rPr lang="en-AU" dirty="0">
                <a:solidFill>
                  <a:schemeClr val="bg1"/>
                </a:solidFill>
              </a:rPr>
              <a:t>handline, by-product - gillnet &amp; Danish Seine</a:t>
            </a: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endParaRPr lang="en-AU" dirty="0">
              <a:solidFill>
                <a:schemeClr val="bg1"/>
              </a:solidFill>
            </a:endParaRPr>
          </a:p>
        </p:txBody>
      </p:sp>
      <p:sp>
        <p:nvSpPr>
          <p:cNvPr id="22" name="Text Placeholder 1">
            <a:extLst>
              <a:ext uri="{FF2B5EF4-FFF2-40B4-BE49-F238E27FC236}">
                <a16:creationId xmlns:a16="http://schemas.microsoft.com/office/drawing/2014/main" id="{138E7983-3C77-666E-370E-CC8F81FF8377}"/>
              </a:ext>
            </a:extLst>
          </p:cNvPr>
          <p:cNvSpPr txBox="1">
            <a:spLocks/>
          </p:cNvSpPr>
          <p:nvPr/>
        </p:nvSpPr>
        <p:spPr>
          <a:xfrm>
            <a:off x="76200" y="3565525"/>
            <a:ext cx="5076596" cy="1371600"/>
          </a:xfrm>
          <a:prstGeom prst="rect">
            <a:avLst/>
          </a:prstGeom>
        </p:spPr>
        <p:txBody>
          <a:bodyPr lIns="0" tIns="0" rIns="0" bIns="0"/>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AU" kern="0" dirty="0">
                <a:solidFill>
                  <a:schemeClr val="bg1"/>
                </a:solidFill>
              </a:rPr>
              <a:t>Predominately caught by the commercial sector </a:t>
            </a:r>
          </a:p>
          <a:p>
            <a:pPr marL="285750" indent="-285750">
              <a:buFont typeface="Arial" panose="020B0604020202020204" pitchFamily="34" charset="0"/>
              <a:buChar char="•"/>
            </a:pPr>
            <a:endParaRPr lang="en-AU" kern="0" dirty="0">
              <a:solidFill>
                <a:schemeClr val="bg1"/>
              </a:solidFill>
            </a:endParaRPr>
          </a:p>
          <a:p>
            <a:pPr marL="285750" indent="-285750">
              <a:buFont typeface="Arial" panose="020B0604020202020204" pitchFamily="34" charset="0"/>
              <a:buChar char="•"/>
            </a:pPr>
            <a:endParaRPr lang="en-AU" kern="0" dirty="0">
              <a:solidFill>
                <a:schemeClr val="bg1"/>
              </a:solidFill>
            </a:endParaRPr>
          </a:p>
          <a:p>
            <a:pPr marL="285750" indent="-285750">
              <a:buFont typeface="Arial" panose="020B0604020202020204" pitchFamily="34" charset="0"/>
              <a:buChar char="•"/>
            </a:pPr>
            <a:endParaRPr lang="en-AU" kern="0" dirty="0">
              <a:solidFill>
                <a:schemeClr val="bg1"/>
              </a:solidFill>
            </a:endParaRPr>
          </a:p>
        </p:txBody>
      </p:sp>
      <p:sp>
        <p:nvSpPr>
          <p:cNvPr id="9" name="Rectangle 8">
            <a:extLst>
              <a:ext uri="{FF2B5EF4-FFF2-40B4-BE49-F238E27FC236}">
                <a16:creationId xmlns:a16="http://schemas.microsoft.com/office/drawing/2014/main" id="{F2E49C75-ECE0-7BFE-6045-9F186891397D}"/>
              </a:ext>
            </a:extLst>
          </p:cNvPr>
          <p:cNvSpPr/>
          <p:nvPr/>
        </p:nvSpPr>
        <p:spPr>
          <a:xfrm>
            <a:off x="-105005" y="2651124"/>
            <a:ext cx="9401796" cy="2181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icture containing text, outdoor, sky, person&#10;&#10;Description automatically generated">
            <a:extLst>
              <a:ext uri="{FF2B5EF4-FFF2-40B4-BE49-F238E27FC236}">
                <a16:creationId xmlns:a16="http://schemas.microsoft.com/office/drawing/2014/main" id="{98FEFF81-1414-6439-5280-1E7493CF39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49" t="35394" b="4465"/>
          <a:stretch/>
        </p:blipFill>
        <p:spPr>
          <a:xfrm>
            <a:off x="1295400" y="2575616"/>
            <a:ext cx="3477008" cy="2485333"/>
          </a:xfrm>
          <a:prstGeom prst="rect">
            <a:avLst/>
          </a:prstGeom>
        </p:spPr>
      </p:pic>
      <p:pic>
        <p:nvPicPr>
          <p:cNvPr id="7" name="Picture 6" descr="A picture containing text, outdoor, sky, person&#10;&#10;Description automatically generated">
            <a:extLst>
              <a:ext uri="{FF2B5EF4-FFF2-40B4-BE49-F238E27FC236}">
                <a16:creationId xmlns:a16="http://schemas.microsoft.com/office/drawing/2014/main" id="{CFF91F83-5F87-B91B-8762-6774649B81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652" b="87775"/>
          <a:stretch/>
        </p:blipFill>
        <p:spPr>
          <a:xfrm>
            <a:off x="1371600" y="4695277"/>
            <a:ext cx="1812111" cy="325273"/>
          </a:xfrm>
          <a:prstGeom prst="rect">
            <a:avLst/>
          </a:prstGeom>
        </p:spPr>
      </p:pic>
    </p:spTree>
    <p:extLst>
      <p:ext uri="{BB962C8B-B14F-4D97-AF65-F5344CB8AC3E}">
        <p14:creationId xmlns:p14="http://schemas.microsoft.com/office/powerpoint/2010/main" val="739703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407F3-0A0E-42B9-AA03-780B9E2A93BB}"/>
              </a:ext>
            </a:extLst>
          </p:cNvPr>
          <p:cNvSpPr/>
          <p:nvPr/>
        </p:nvSpPr>
        <p:spPr>
          <a:xfrm>
            <a:off x="54926" y="1496458"/>
            <a:ext cx="935674" cy="842571"/>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A4E201E9-0C29-4AB7-ACA4-6E9AAE7B3CA0}"/>
              </a:ext>
            </a:extLst>
          </p:cNvPr>
          <p:cNvSpPr/>
          <p:nvPr/>
        </p:nvSpPr>
        <p:spPr>
          <a:xfrm>
            <a:off x="5257800" y="-92074"/>
            <a:ext cx="3886200" cy="5257800"/>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 name="Table 2">
            <a:extLst>
              <a:ext uri="{FF2B5EF4-FFF2-40B4-BE49-F238E27FC236}">
                <a16:creationId xmlns:a16="http://schemas.microsoft.com/office/drawing/2014/main" id="{F1B6CA2E-4D2F-E40C-A4A8-7C4A34C9E469}"/>
              </a:ext>
            </a:extLst>
          </p:cNvPr>
          <p:cNvGraphicFramePr>
            <a:graphicFrameLocks noGrp="1"/>
          </p:cNvGraphicFramePr>
          <p:nvPr/>
        </p:nvGraphicFramePr>
        <p:xfrm>
          <a:off x="49277" y="669925"/>
          <a:ext cx="8991600" cy="576000"/>
        </p:xfrm>
        <a:graphic>
          <a:graphicData uri="http://schemas.openxmlformats.org/drawingml/2006/table">
            <a:tbl>
              <a:tblPr firstRow="1" firstCol="1" bandRow="1">
                <a:tableStyleId>{5C22544A-7EE6-4342-B048-85BDC9FD1C3A}</a:tableStyleId>
              </a:tblPr>
              <a:tblGrid>
                <a:gridCol w="3968276">
                  <a:extLst>
                    <a:ext uri="{9D8B030D-6E8A-4147-A177-3AD203B41FA5}">
                      <a16:colId xmlns:a16="http://schemas.microsoft.com/office/drawing/2014/main" val="3800602698"/>
                    </a:ext>
                  </a:extLst>
                </a:gridCol>
                <a:gridCol w="1822924">
                  <a:extLst>
                    <a:ext uri="{9D8B030D-6E8A-4147-A177-3AD203B41FA5}">
                      <a16:colId xmlns:a16="http://schemas.microsoft.com/office/drawing/2014/main" val="1565590135"/>
                    </a:ext>
                  </a:extLst>
                </a:gridCol>
                <a:gridCol w="1676400">
                  <a:extLst>
                    <a:ext uri="{9D8B030D-6E8A-4147-A177-3AD203B41FA5}">
                      <a16:colId xmlns:a16="http://schemas.microsoft.com/office/drawing/2014/main" val="2059976176"/>
                    </a:ext>
                  </a:extLst>
                </a:gridCol>
                <a:gridCol w="1524000">
                  <a:extLst>
                    <a:ext uri="{9D8B030D-6E8A-4147-A177-3AD203B41FA5}">
                      <a16:colId xmlns:a16="http://schemas.microsoft.com/office/drawing/2014/main" val="2677304534"/>
                    </a:ext>
                  </a:extLst>
                </a:gridCol>
              </a:tblGrid>
              <a:tr h="288000">
                <a:tc>
                  <a:txBody>
                    <a:bodyPr/>
                    <a:lstStyle/>
                    <a:p>
                      <a:pPr marL="0" marR="0" algn="ctr">
                        <a:lnSpc>
                          <a:spcPct val="115000"/>
                        </a:lnSpc>
                        <a:spcBef>
                          <a:spcPts val="0"/>
                        </a:spcBef>
                        <a:spcAft>
                          <a:spcPts val="0"/>
                        </a:spcAft>
                        <a:tabLst>
                          <a:tab pos="180340" algn="l"/>
                        </a:tabLst>
                      </a:pPr>
                      <a:r>
                        <a:rPr lang="en-AU" sz="1600" b="1" dirty="0">
                          <a:effectLst/>
                        </a:rPr>
                        <a:t>Species</a:t>
                      </a:r>
                      <a:endParaRPr lang="en-US" sz="1600" b="1" dirty="0">
                        <a:solidFill>
                          <a:srgbClr val="000000"/>
                        </a:solidFill>
                        <a:effectLst/>
                        <a:latin typeface="Calibri"/>
                        <a:ea typeface="SimSun"/>
                        <a:cs typeface="Cordia New"/>
                      </a:endParaRP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2017/18</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2018/19</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2019/20</a:t>
                      </a:r>
                    </a:p>
                  </a:txBody>
                  <a:tcPr marL="32770" marR="32770" marT="0" marB="0"/>
                </a:tc>
                <a:extLst>
                  <a:ext uri="{0D108BD9-81ED-4DB2-BD59-A6C34878D82A}">
                    <a16:rowId xmlns:a16="http://schemas.microsoft.com/office/drawing/2014/main" val="1785550816"/>
                  </a:ext>
                </a:extLst>
              </a:tr>
              <a:tr h="288000">
                <a:tc>
                  <a:txBody>
                    <a:bodyPr/>
                    <a:lstStyle/>
                    <a:p>
                      <a:pPr marL="0" marR="0" algn="ctr">
                        <a:spcBef>
                          <a:spcPts val="0"/>
                        </a:spcBef>
                        <a:spcAft>
                          <a:spcPts val="0"/>
                        </a:spcAft>
                      </a:pPr>
                      <a:r>
                        <a:rPr lang="en-AU" sz="1400" i="0" dirty="0">
                          <a:solidFill>
                            <a:schemeClr val="bg1"/>
                          </a:solidFill>
                          <a:effectLst/>
                        </a:rPr>
                        <a:t>Southern Sand Flathead (</a:t>
                      </a:r>
                      <a:r>
                        <a:rPr lang="en-AU" sz="1400" i="1" dirty="0" err="1">
                          <a:solidFill>
                            <a:schemeClr val="bg1"/>
                          </a:solidFill>
                          <a:effectLst/>
                        </a:rPr>
                        <a:t>Platycephalus</a:t>
                      </a:r>
                      <a:r>
                        <a:rPr lang="en-AU" sz="1400" i="1" dirty="0">
                          <a:solidFill>
                            <a:schemeClr val="bg1"/>
                          </a:solidFill>
                          <a:effectLst/>
                        </a:rPr>
                        <a:t> </a:t>
                      </a:r>
                      <a:r>
                        <a:rPr lang="en-AU" sz="1400" i="1" dirty="0" err="1">
                          <a:solidFill>
                            <a:schemeClr val="bg1"/>
                          </a:solidFill>
                          <a:effectLst/>
                        </a:rPr>
                        <a:t>bassensis</a:t>
                      </a:r>
                      <a:r>
                        <a:rPr lang="en-AU" sz="1400" i="0" dirty="0">
                          <a:solidFill>
                            <a:schemeClr val="bg1"/>
                          </a:solidFill>
                          <a:effectLst/>
                        </a:rPr>
                        <a:t>)</a:t>
                      </a:r>
                      <a:endParaRPr lang="en-US" sz="1400" i="0" dirty="0">
                        <a:solidFill>
                          <a:schemeClr val="bg1"/>
                        </a:solidFill>
                        <a:effectLst/>
                      </a:endParaRPr>
                    </a:p>
                  </a:txBody>
                  <a:tcPr marL="32770" marR="3277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b="1" dirty="0">
                          <a:solidFill>
                            <a:srgbClr val="000000"/>
                          </a:solidFill>
                          <a:effectLst/>
                          <a:latin typeface="+mn-lt"/>
                          <a:ea typeface="SimSun"/>
                          <a:cs typeface="Arial"/>
                        </a:rPr>
                        <a:t>DEPLETING</a:t>
                      </a:r>
                      <a:endParaRPr lang="en-US" sz="1400" b="1" dirty="0">
                        <a:solidFill>
                          <a:srgbClr val="000000"/>
                        </a:solidFill>
                        <a:effectLst/>
                        <a:latin typeface="+mn-lt"/>
                        <a:ea typeface="SimSun"/>
                        <a:cs typeface="Arial"/>
                      </a:endParaRPr>
                    </a:p>
                  </a:txBody>
                  <a:tcPr marL="32770" marR="32770"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SimSun"/>
                          <a:cs typeface="Arial"/>
                        </a:rPr>
                        <a:t>DEPLETING</a:t>
                      </a:r>
                    </a:p>
                  </a:txBody>
                  <a:tcPr marL="32770" marR="32770"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SimSun"/>
                          <a:cs typeface="Arial"/>
                        </a:rPr>
                        <a:t>DEPLETING</a:t>
                      </a:r>
                    </a:p>
                  </a:txBody>
                  <a:tcPr marL="32770" marR="32770" marT="0" marB="0" anchor="ctr">
                    <a:solidFill>
                      <a:srgbClr val="FFFF00"/>
                    </a:solidFill>
                  </a:tcPr>
                </a:tc>
                <a:extLst>
                  <a:ext uri="{0D108BD9-81ED-4DB2-BD59-A6C34878D82A}">
                    <a16:rowId xmlns:a16="http://schemas.microsoft.com/office/drawing/2014/main" val="4112990837"/>
                  </a:ext>
                </a:extLst>
              </a:tr>
            </a:tbl>
          </a:graphicData>
        </a:graphic>
      </p:graphicFrame>
      <p:pic>
        <p:nvPicPr>
          <p:cNvPr id="16" name="Picture 15" descr="Fish_sand flathead.jpg">
            <a:extLst>
              <a:ext uri="{FF2B5EF4-FFF2-40B4-BE49-F238E27FC236}">
                <a16:creationId xmlns:a16="http://schemas.microsoft.com/office/drawing/2014/main" id="{E877225E-18CB-9EAF-B8F9-658188FBEA91}"/>
              </a:ext>
            </a:extLst>
          </p:cNvPr>
          <p:cNvPicPr/>
          <p:nvPr/>
        </p:nvPicPr>
        <p:blipFill>
          <a:blip r:embed="rId3" cstate="print"/>
          <a:stretch>
            <a:fillRect/>
          </a:stretch>
        </p:blipFill>
        <p:spPr>
          <a:xfrm>
            <a:off x="5203828" y="1279525"/>
            <a:ext cx="3885246" cy="1371599"/>
          </a:xfrm>
          <a:prstGeom prst="rect">
            <a:avLst/>
          </a:prstGeom>
          <a:noFill/>
          <a:ln>
            <a:noFill/>
          </a:ln>
        </p:spPr>
      </p:pic>
      <p:sp>
        <p:nvSpPr>
          <p:cNvPr id="15" name="TextBox 14">
            <a:extLst>
              <a:ext uri="{FF2B5EF4-FFF2-40B4-BE49-F238E27FC236}">
                <a16:creationId xmlns:a16="http://schemas.microsoft.com/office/drawing/2014/main" id="{4AE9E9EF-7A36-4E0F-A540-8254FB1EB6AD}"/>
              </a:ext>
            </a:extLst>
          </p:cNvPr>
          <p:cNvSpPr txBox="1"/>
          <p:nvPr/>
        </p:nvSpPr>
        <p:spPr>
          <a:xfrm>
            <a:off x="7239000" y="2422525"/>
            <a:ext cx="2086205" cy="215444"/>
          </a:xfrm>
          <a:prstGeom prst="rect">
            <a:avLst/>
          </a:prstGeom>
          <a:noFill/>
        </p:spPr>
        <p:txBody>
          <a:bodyPr wrap="square">
            <a:spAutoFit/>
          </a:bodyPr>
          <a:lstStyle/>
          <a:p>
            <a:r>
              <a:rPr lang="en-AU" sz="800" dirty="0">
                <a:solidFill>
                  <a:schemeClr val="bg1">
                    <a:lumMod val="65000"/>
                  </a:schemeClr>
                </a:solidFill>
                <a:effectLst/>
                <a:latin typeface="Arial" panose="020B0604020202020204" pitchFamily="34" charset="0"/>
                <a:ea typeface="DengXian" panose="02010600030101010101" pitchFamily="2" charset="-122"/>
              </a:rPr>
              <a:t>Source: NRE (by Peter </a:t>
            </a:r>
            <a:r>
              <a:rPr lang="en-AU" sz="800" dirty="0" err="1">
                <a:solidFill>
                  <a:schemeClr val="bg1">
                    <a:lumMod val="65000"/>
                  </a:schemeClr>
                </a:solidFill>
                <a:effectLst/>
                <a:latin typeface="Arial" panose="020B0604020202020204" pitchFamily="34" charset="0"/>
                <a:ea typeface="DengXian" panose="02010600030101010101" pitchFamily="2" charset="-122"/>
              </a:rPr>
              <a:t>Gouldthorpe</a:t>
            </a:r>
            <a:r>
              <a:rPr lang="en-AU" sz="800" dirty="0">
                <a:solidFill>
                  <a:schemeClr val="bg1">
                    <a:lumMod val="65000"/>
                  </a:schemeClr>
                </a:solidFill>
                <a:effectLst/>
                <a:latin typeface="Arial" panose="020B0604020202020204" pitchFamily="34" charset="0"/>
                <a:ea typeface="DengXian" panose="02010600030101010101" pitchFamily="2" charset="-122"/>
              </a:rPr>
              <a:t>)</a:t>
            </a:r>
            <a:endParaRPr lang="en-AU" dirty="0">
              <a:solidFill>
                <a:schemeClr val="bg1">
                  <a:lumMod val="65000"/>
                </a:schemeClr>
              </a:solidFill>
            </a:endParaRPr>
          </a:p>
        </p:txBody>
      </p:sp>
      <p:sp>
        <p:nvSpPr>
          <p:cNvPr id="18" name="Text Placeholder 3">
            <a:extLst>
              <a:ext uri="{FF2B5EF4-FFF2-40B4-BE49-F238E27FC236}">
                <a16:creationId xmlns:a16="http://schemas.microsoft.com/office/drawing/2014/main" id="{82F9FF66-8059-9A92-6602-2DA5FC8302E3}"/>
              </a:ext>
            </a:extLst>
          </p:cNvPr>
          <p:cNvSpPr txBox="1">
            <a:spLocks/>
          </p:cNvSpPr>
          <p:nvPr/>
        </p:nvSpPr>
        <p:spPr>
          <a:xfrm>
            <a:off x="47004" y="66119"/>
            <a:ext cx="9401796"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err="1"/>
              <a:t>Scalefish</a:t>
            </a:r>
            <a:r>
              <a:rPr lang="en-AU" sz="2400" kern="0" dirty="0"/>
              <a:t> Fishery Assessment 2019/20 </a:t>
            </a:r>
            <a:r>
              <a:rPr lang="en-AU" sz="1600" b="0" kern="0" dirty="0"/>
              <a:t>(Fraser et al 2021) </a:t>
            </a:r>
            <a:endParaRPr lang="en-AU" sz="2400" b="0" kern="0" dirty="0"/>
          </a:p>
        </p:txBody>
      </p:sp>
      <p:graphicFrame>
        <p:nvGraphicFramePr>
          <p:cNvPr id="19" name="Table 18">
            <a:extLst>
              <a:ext uri="{FF2B5EF4-FFF2-40B4-BE49-F238E27FC236}">
                <a16:creationId xmlns:a16="http://schemas.microsoft.com/office/drawing/2014/main" id="{1E4569DB-35A3-5482-96D0-070BBAAB115C}"/>
              </a:ext>
            </a:extLst>
          </p:cNvPr>
          <p:cNvGraphicFramePr>
            <a:graphicFrameLocks noGrp="1"/>
          </p:cNvGraphicFramePr>
          <p:nvPr/>
        </p:nvGraphicFramePr>
        <p:xfrm>
          <a:off x="76200" y="2837125"/>
          <a:ext cx="8991600" cy="576000"/>
        </p:xfrm>
        <a:graphic>
          <a:graphicData uri="http://schemas.openxmlformats.org/drawingml/2006/table">
            <a:tbl>
              <a:tblPr firstRow="1" firstCol="1" bandRow="1">
                <a:tableStyleId>{5C22544A-7EE6-4342-B048-85BDC9FD1C3A}</a:tableStyleId>
              </a:tblPr>
              <a:tblGrid>
                <a:gridCol w="3968276">
                  <a:extLst>
                    <a:ext uri="{9D8B030D-6E8A-4147-A177-3AD203B41FA5}">
                      <a16:colId xmlns:a16="http://schemas.microsoft.com/office/drawing/2014/main" val="3800602698"/>
                    </a:ext>
                  </a:extLst>
                </a:gridCol>
                <a:gridCol w="1822924">
                  <a:extLst>
                    <a:ext uri="{9D8B030D-6E8A-4147-A177-3AD203B41FA5}">
                      <a16:colId xmlns:a16="http://schemas.microsoft.com/office/drawing/2014/main" val="1565590135"/>
                    </a:ext>
                  </a:extLst>
                </a:gridCol>
                <a:gridCol w="1676400">
                  <a:extLst>
                    <a:ext uri="{9D8B030D-6E8A-4147-A177-3AD203B41FA5}">
                      <a16:colId xmlns:a16="http://schemas.microsoft.com/office/drawing/2014/main" val="2059976176"/>
                    </a:ext>
                  </a:extLst>
                </a:gridCol>
                <a:gridCol w="1524000">
                  <a:extLst>
                    <a:ext uri="{9D8B030D-6E8A-4147-A177-3AD203B41FA5}">
                      <a16:colId xmlns:a16="http://schemas.microsoft.com/office/drawing/2014/main" val="2677304534"/>
                    </a:ext>
                  </a:extLst>
                </a:gridCol>
              </a:tblGrid>
              <a:tr h="288000">
                <a:tc>
                  <a:txBody>
                    <a:bodyPr/>
                    <a:lstStyle/>
                    <a:p>
                      <a:pPr marL="0" marR="0" algn="ctr">
                        <a:lnSpc>
                          <a:spcPct val="115000"/>
                        </a:lnSpc>
                        <a:spcBef>
                          <a:spcPts val="0"/>
                        </a:spcBef>
                        <a:spcAft>
                          <a:spcPts val="0"/>
                        </a:spcAft>
                        <a:tabLst>
                          <a:tab pos="180340" algn="l"/>
                        </a:tabLst>
                      </a:pPr>
                      <a:r>
                        <a:rPr lang="en-AU" sz="1600" b="1" dirty="0">
                          <a:effectLst/>
                        </a:rPr>
                        <a:t>Species</a:t>
                      </a:r>
                      <a:endParaRPr lang="en-US" sz="1600" b="1" dirty="0">
                        <a:solidFill>
                          <a:srgbClr val="000000"/>
                        </a:solidFill>
                        <a:effectLst/>
                        <a:latin typeface="Calibri"/>
                        <a:ea typeface="SimSun"/>
                        <a:cs typeface="Cordia New"/>
                      </a:endParaRP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2017/18</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2018/19</a:t>
                      </a:r>
                    </a:p>
                  </a:txBody>
                  <a:tcPr marL="32770" marR="32770" marT="0" marB="0"/>
                </a:tc>
                <a:tc>
                  <a:txBody>
                    <a:bodyPr/>
                    <a:lstStyle/>
                    <a:p>
                      <a:pPr marL="0" marR="0" algn="ctr">
                        <a:lnSpc>
                          <a:spcPct val="115000"/>
                        </a:lnSpc>
                        <a:spcBef>
                          <a:spcPts val="0"/>
                        </a:spcBef>
                        <a:spcAft>
                          <a:spcPts val="0"/>
                        </a:spcAft>
                        <a:tabLst>
                          <a:tab pos="180340" algn="l"/>
                        </a:tabLst>
                      </a:pPr>
                      <a:r>
                        <a:rPr lang="en-US" sz="1600" b="1" dirty="0">
                          <a:solidFill>
                            <a:schemeClr val="bg1"/>
                          </a:solidFill>
                          <a:effectLst/>
                          <a:latin typeface="Calibri"/>
                          <a:ea typeface="SimSun"/>
                          <a:cs typeface="Cordia New"/>
                        </a:rPr>
                        <a:t>2019/20</a:t>
                      </a:r>
                    </a:p>
                  </a:txBody>
                  <a:tcPr marL="32770" marR="32770" marT="0" marB="0"/>
                </a:tc>
                <a:extLst>
                  <a:ext uri="{0D108BD9-81ED-4DB2-BD59-A6C34878D82A}">
                    <a16:rowId xmlns:a16="http://schemas.microsoft.com/office/drawing/2014/main" val="1785550816"/>
                  </a:ext>
                </a:extLst>
              </a:tr>
              <a:tr h="288000">
                <a:tc>
                  <a:txBody>
                    <a:bodyPr/>
                    <a:lstStyle/>
                    <a:p>
                      <a:pPr marL="0" marR="0" algn="ctr">
                        <a:spcBef>
                          <a:spcPts val="0"/>
                        </a:spcBef>
                        <a:spcAft>
                          <a:spcPts val="0"/>
                        </a:spcAft>
                      </a:pPr>
                      <a:r>
                        <a:rPr lang="en-US" sz="1600" b="1" i="0" dirty="0">
                          <a:solidFill>
                            <a:schemeClr val="bg1"/>
                          </a:solidFill>
                          <a:effectLst/>
                        </a:rPr>
                        <a:t>Tiger Flathead (</a:t>
                      </a:r>
                      <a:r>
                        <a:rPr lang="en-US" sz="1400" b="1" i="1" dirty="0" err="1">
                          <a:solidFill>
                            <a:schemeClr val="bg1"/>
                          </a:solidFill>
                          <a:effectLst/>
                        </a:rPr>
                        <a:t>Playcephalus</a:t>
                      </a:r>
                      <a:r>
                        <a:rPr lang="en-US" sz="1400" b="1" i="1" dirty="0">
                          <a:solidFill>
                            <a:schemeClr val="bg1"/>
                          </a:solidFill>
                          <a:effectLst/>
                        </a:rPr>
                        <a:t> richardsoni</a:t>
                      </a:r>
                      <a:r>
                        <a:rPr lang="en-US" sz="1600" b="1" i="0" dirty="0">
                          <a:solidFill>
                            <a:schemeClr val="bg1"/>
                          </a:solidFill>
                          <a:effectLst/>
                        </a:rPr>
                        <a:t>)</a:t>
                      </a:r>
                      <a:endParaRPr lang="en-US" sz="1600" b="1" i="1" dirty="0">
                        <a:solidFill>
                          <a:schemeClr val="bg1"/>
                        </a:solidFill>
                        <a:effectLst/>
                      </a:endParaRPr>
                    </a:p>
                  </a:txBody>
                  <a:tcPr marL="32770" marR="3277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SimSun"/>
                          <a:cs typeface="Arial"/>
                        </a:rPr>
                        <a:t>SUSTAINABLE</a:t>
                      </a:r>
                    </a:p>
                  </a:txBody>
                  <a:tcPr marL="32770" marR="32770" marT="0" marB="0"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SimSun"/>
                          <a:cs typeface="Arial"/>
                        </a:rPr>
                        <a:t>SUSTAINABLE</a:t>
                      </a:r>
                    </a:p>
                  </a:txBody>
                  <a:tcPr marL="32770" marR="32770" marT="0" marB="0" anchor="ctr">
                    <a:solidFill>
                      <a:srgbClr val="00B050"/>
                    </a:solidFill>
                  </a:tcPr>
                </a:tc>
                <a:tc>
                  <a:txBody>
                    <a:bodyPr/>
                    <a:lstStyle/>
                    <a:p>
                      <a:pPr marL="0" marR="0" algn="ctr">
                        <a:spcBef>
                          <a:spcPts val="0"/>
                        </a:spcBef>
                        <a:spcAft>
                          <a:spcPts val="0"/>
                        </a:spcAft>
                      </a:pPr>
                      <a:r>
                        <a:rPr lang="en-US" sz="1200" b="1" dirty="0">
                          <a:solidFill>
                            <a:srgbClr val="000000"/>
                          </a:solidFill>
                          <a:effectLst/>
                          <a:latin typeface="+mn-lt"/>
                          <a:ea typeface="SimSun"/>
                          <a:cs typeface="Arial"/>
                        </a:rPr>
                        <a:t>SUSTAINABLE</a:t>
                      </a:r>
                    </a:p>
                  </a:txBody>
                  <a:tcPr marL="32770" marR="32770" marT="0" marB="0" anchor="ctr">
                    <a:solidFill>
                      <a:srgbClr val="00B050"/>
                    </a:solidFill>
                  </a:tcPr>
                </a:tc>
                <a:extLst>
                  <a:ext uri="{0D108BD9-81ED-4DB2-BD59-A6C34878D82A}">
                    <a16:rowId xmlns:a16="http://schemas.microsoft.com/office/drawing/2014/main" val="4112990837"/>
                  </a:ext>
                </a:extLst>
              </a:tr>
            </a:tbl>
          </a:graphicData>
        </a:graphic>
      </p:graphicFrame>
      <p:pic>
        <p:nvPicPr>
          <p:cNvPr id="8" name="Picture 7">
            <a:extLst>
              <a:ext uri="{FF2B5EF4-FFF2-40B4-BE49-F238E27FC236}">
                <a16:creationId xmlns:a16="http://schemas.microsoft.com/office/drawing/2014/main" id="{D33BCA0E-00BB-26FF-C7D9-99B61C51A8B7}"/>
              </a:ext>
            </a:extLst>
          </p:cNvPr>
          <p:cNvPicPr>
            <a:picLocks noChangeAspect="1"/>
          </p:cNvPicPr>
          <p:nvPr/>
        </p:nvPicPr>
        <p:blipFill rotWithShape="1">
          <a:blip r:embed="rId4"/>
          <a:srcRect l="7190" t="35918" r="32429" b="32244"/>
          <a:stretch/>
        </p:blipFill>
        <p:spPr>
          <a:xfrm>
            <a:off x="5213344" y="3480723"/>
            <a:ext cx="3854456" cy="1270243"/>
          </a:xfrm>
          <a:prstGeom prst="rect">
            <a:avLst/>
          </a:prstGeom>
        </p:spPr>
      </p:pic>
      <p:sp>
        <p:nvSpPr>
          <p:cNvPr id="20" name="TextBox 19">
            <a:extLst>
              <a:ext uri="{FF2B5EF4-FFF2-40B4-BE49-F238E27FC236}">
                <a16:creationId xmlns:a16="http://schemas.microsoft.com/office/drawing/2014/main" id="{256AD478-9356-8C21-D747-393C75C912EC}"/>
              </a:ext>
            </a:extLst>
          </p:cNvPr>
          <p:cNvSpPr txBox="1"/>
          <p:nvPr/>
        </p:nvSpPr>
        <p:spPr>
          <a:xfrm>
            <a:off x="7239000" y="3489325"/>
            <a:ext cx="2086205" cy="215444"/>
          </a:xfrm>
          <a:prstGeom prst="rect">
            <a:avLst/>
          </a:prstGeom>
          <a:noFill/>
        </p:spPr>
        <p:txBody>
          <a:bodyPr wrap="square">
            <a:spAutoFit/>
          </a:bodyPr>
          <a:lstStyle/>
          <a:p>
            <a:r>
              <a:rPr lang="en-AU" sz="800" dirty="0">
                <a:solidFill>
                  <a:schemeClr val="bg1">
                    <a:lumMod val="65000"/>
                  </a:schemeClr>
                </a:solidFill>
                <a:effectLst/>
                <a:latin typeface="Arial" panose="020B0604020202020204" pitchFamily="34" charset="0"/>
                <a:ea typeface="DengXian" panose="02010600030101010101" pitchFamily="2" charset="-122"/>
              </a:rPr>
              <a:t>Source: NRE (by Peter </a:t>
            </a:r>
            <a:r>
              <a:rPr lang="en-AU" sz="800" dirty="0" err="1">
                <a:solidFill>
                  <a:schemeClr val="bg1">
                    <a:lumMod val="65000"/>
                  </a:schemeClr>
                </a:solidFill>
                <a:effectLst/>
                <a:latin typeface="Arial" panose="020B0604020202020204" pitchFamily="34" charset="0"/>
                <a:ea typeface="DengXian" panose="02010600030101010101" pitchFamily="2" charset="-122"/>
              </a:rPr>
              <a:t>Gouldthorpe</a:t>
            </a:r>
            <a:r>
              <a:rPr lang="en-AU" sz="800" dirty="0">
                <a:solidFill>
                  <a:schemeClr val="bg1">
                    <a:lumMod val="65000"/>
                  </a:schemeClr>
                </a:solidFill>
                <a:effectLst/>
                <a:latin typeface="Arial" panose="020B0604020202020204" pitchFamily="34" charset="0"/>
                <a:ea typeface="DengXian" panose="02010600030101010101" pitchFamily="2" charset="-122"/>
              </a:rPr>
              <a:t>)</a:t>
            </a:r>
            <a:endParaRPr lang="en-AU" dirty="0">
              <a:solidFill>
                <a:schemeClr val="bg1">
                  <a:lumMod val="65000"/>
                </a:schemeClr>
              </a:solidFill>
            </a:endParaRPr>
          </a:p>
        </p:txBody>
      </p:sp>
      <p:sp>
        <p:nvSpPr>
          <p:cNvPr id="21" name="Text Placeholder 1">
            <a:extLst>
              <a:ext uri="{FF2B5EF4-FFF2-40B4-BE49-F238E27FC236}">
                <a16:creationId xmlns:a16="http://schemas.microsoft.com/office/drawing/2014/main" id="{C8C60AB5-9303-740A-3D45-27594E09D2D1}"/>
              </a:ext>
            </a:extLst>
          </p:cNvPr>
          <p:cNvSpPr>
            <a:spLocks noGrp="1"/>
          </p:cNvSpPr>
          <p:nvPr>
            <p:ph type="body" idx="1"/>
          </p:nvPr>
        </p:nvSpPr>
        <p:spPr>
          <a:xfrm>
            <a:off x="105004" y="1431925"/>
            <a:ext cx="5076596" cy="1371600"/>
          </a:xfrm>
        </p:spPr>
        <p:txBody>
          <a:bodyPr/>
          <a:lstStyle/>
          <a:p>
            <a:pPr marL="285750" indent="-285750">
              <a:buFont typeface="Arial" panose="020B0604020202020204" pitchFamily="34" charset="0"/>
              <a:buChar char="•"/>
            </a:pPr>
            <a:r>
              <a:rPr lang="en-AU" b="1" u="sng" dirty="0">
                <a:solidFill>
                  <a:schemeClr val="bg1"/>
                </a:solidFill>
              </a:rPr>
              <a:t>Recreational - </a:t>
            </a:r>
            <a:r>
              <a:rPr lang="en-AU" dirty="0">
                <a:solidFill>
                  <a:schemeClr val="tx1"/>
                </a:solidFill>
                <a:highlight>
                  <a:srgbClr val="FFFF00"/>
                </a:highlight>
              </a:rPr>
              <a:t>~98% </a:t>
            </a:r>
            <a:r>
              <a:rPr lang="en-AU" dirty="0">
                <a:solidFill>
                  <a:schemeClr val="bg1"/>
                </a:solidFill>
              </a:rPr>
              <a:t>of total catch</a:t>
            </a:r>
          </a:p>
          <a:p>
            <a:pPr marL="742950" lvl="1" indent="-285750">
              <a:buFont typeface="Arial" panose="020B0604020202020204" pitchFamily="34" charset="0"/>
              <a:buChar char="•"/>
            </a:pPr>
            <a:r>
              <a:rPr lang="en-AU" dirty="0">
                <a:solidFill>
                  <a:schemeClr val="bg1"/>
                </a:solidFill>
              </a:rPr>
              <a:t>most important species in rec. fishery </a:t>
            </a:r>
          </a:p>
          <a:p>
            <a:pPr marL="285750" indent="-285750">
              <a:buFont typeface="Arial" panose="020B0604020202020204" pitchFamily="34" charset="0"/>
              <a:buChar char="•"/>
            </a:pPr>
            <a:r>
              <a:rPr lang="en-AU" b="1" u="sng" dirty="0">
                <a:solidFill>
                  <a:schemeClr val="bg1"/>
                </a:solidFill>
              </a:rPr>
              <a:t>Commercial</a:t>
            </a:r>
            <a:r>
              <a:rPr lang="en-AU" dirty="0">
                <a:solidFill>
                  <a:schemeClr val="bg1"/>
                </a:solidFill>
              </a:rPr>
              <a:t> - </a:t>
            </a:r>
            <a:r>
              <a:rPr lang="en-AU" dirty="0">
                <a:solidFill>
                  <a:schemeClr val="tx1"/>
                </a:solidFill>
                <a:highlight>
                  <a:srgbClr val="FFFF00"/>
                </a:highlight>
              </a:rPr>
              <a:t>~2% </a:t>
            </a:r>
            <a:r>
              <a:rPr lang="en-AU" dirty="0">
                <a:solidFill>
                  <a:schemeClr val="bg1"/>
                </a:solidFill>
              </a:rPr>
              <a:t>of total catch</a:t>
            </a:r>
          </a:p>
          <a:p>
            <a:pPr marL="742950" lvl="1" indent="-285750">
              <a:buFont typeface="Arial" panose="020B0604020202020204" pitchFamily="34" charset="0"/>
              <a:buChar char="•"/>
            </a:pPr>
            <a:r>
              <a:rPr lang="en-AU" dirty="0">
                <a:solidFill>
                  <a:schemeClr val="bg1"/>
                </a:solidFill>
              </a:rPr>
              <a:t>handline, by-product - gillnet &amp; Danish Seine</a:t>
            </a: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endParaRPr lang="en-AU" dirty="0">
              <a:solidFill>
                <a:schemeClr val="bg1"/>
              </a:solidFill>
            </a:endParaRPr>
          </a:p>
        </p:txBody>
      </p:sp>
      <p:sp>
        <p:nvSpPr>
          <p:cNvPr id="22" name="Text Placeholder 1">
            <a:extLst>
              <a:ext uri="{FF2B5EF4-FFF2-40B4-BE49-F238E27FC236}">
                <a16:creationId xmlns:a16="http://schemas.microsoft.com/office/drawing/2014/main" id="{138E7983-3C77-666E-370E-CC8F81FF8377}"/>
              </a:ext>
            </a:extLst>
          </p:cNvPr>
          <p:cNvSpPr txBox="1">
            <a:spLocks/>
          </p:cNvSpPr>
          <p:nvPr/>
        </p:nvSpPr>
        <p:spPr>
          <a:xfrm>
            <a:off x="76200" y="3565525"/>
            <a:ext cx="5076596" cy="1371600"/>
          </a:xfrm>
          <a:prstGeom prst="rect">
            <a:avLst/>
          </a:prstGeom>
        </p:spPr>
        <p:txBody>
          <a:bodyPr lIns="0" tIns="0" rIns="0" bIns="0"/>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AU" kern="0" dirty="0">
                <a:solidFill>
                  <a:schemeClr val="bg1"/>
                </a:solidFill>
              </a:rPr>
              <a:t>Predominately caught by the commercial sector </a:t>
            </a:r>
          </a:p>
          <a:p>
            <a:pPr marL="285750" indent="-285750">
              <a:buFont typeface="Arial" panose="020B0604020202020204" pitchFamily="34" charset="0"/>
              <a:buChar char="•"/>
            </a:pPr>
            <a:endParaRPr lang="en-AU" kern="0" dirty="0">
              <a:solidFill>
                <a:schemeClr val="bg1"/>
              </a:solidFill>
            </a:endParaRPr>
          </a:p>
          <a:p>
            <a:pPr marL="285750" indent="-285750">
              <a:buFont typeface="Arial" panose="020B0604020202020204" pitchFamily="34" charset="0"/>
              <a:buChar char="•"/>
            </a:pPr>
            <a:endParaRPr lang="en-AU" kern="0" dirty="0">
              <a:solidFill>
                <a:schemeClr val="bg1"/>
              </a:solidFill>
            </a:endParaRPr>
          </a:p>
          <a:p>
            <a:pPr marL="285750" indent="-285750">
              <a:buFont typeface="Arial" panose="020B0604020202020204" pitchFamily="34" charset="0"/>
              <a:buChar char="•"/>
            </a:pPr>
            <a:endParaRPr lang="en-AU" kern="0" dirty="0">
              <a:solidFill>
                <a:schemeClr val="bg1"/>
              </a:solidFill>
            </a:endParaRPr>
          </a:p>
        </p:txBody>
      </p:sp>
    </p:spTree>
    <p:extLst>
      <p:ext uri="{BB962C8B-B14F-4D97-AF65-F5344CB8AC3E}">
        <p14:creationId xmlns:p14="http://schemas.microsoft.com/office/powerpoint/2010/main" val="622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407F3-0A0E-42B9-AA03-780B9E2A93BB}"/>
              </a:ext>
            </a:extLst>
          </p:cNvPr>
          <p:cNvSpPr/>
          <p:nvPr/>
        </p:nvSpPr>
        <p:spPr>
          <a:xfrm>
            <a:off x="54926" y="1496458"/>
            <a:ext cx="935674" cy="842571"/>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3">
            <a:extLst>
              <a:ext uri="{FF2B5EF4-FFF2-40B4-BE49-F238E27FC236}">
                <a16:creationId xmlns:a16="http://schemas.microsoft.com/office/drawing/2014/main" id="{2762EC92-76FB-4893-886A-B22A24709B05}"/>
              </a:ext>
            </a:extLst>
          </p:cNvPr>
          <p:cNvSpPr txBox="1">
            <a:spLocks/>
          </p:cNvSpPr>
          <p:nvPr/>
        </p:nvSpPr>
        <p:spPr>
          <a:xfrm>
            <a:off x="207326" y="-15875"/>
            <a:ext cx="8936674" cy="918771"/>
          </a:xfrm>
          <a:prstGeom prst="rect">
            <a:avLst/>
          </a:prstGeom>
          <a:solidFill>
            <a:schemeClr val="accent1">
              <a:lumMod val="75000"/>
            </a:schemeClr>
          </a:solidFill>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kern="0" dirty="0">
                <a:solidFill>
                  <a:srgbClr val="FFFF00"/>
                </a:solidFill>
              </a:rPr>
              <a:t>Southern Sand Flathead</a:t>
            </a:r>
            <a:endParaRPr lang="en-AU" kern="0" dirty="0">
              <a:solidFill>
                <a:schemeClr val="tx1"/>
              </a:solidFill>
              <a:highlight>
                <a:srgbClr val="FF0000"/>
              </a:highlight>
            </a:endParaRPr>
          </a:p>
          <a:p>
            <a:pPr algn="ctr"/>
            <a:r>
              <a:rPr lang="en-AU" sz="2000" kern="0" dirty="0">
                <a:solidFill>
                  <a:srgbClr val="FFFF00"/>
                </a:solidFill>
              </a:rPr>
              <a:t>(state-assessed)</a:t>
            </a:r>
          </a:p>
        </p:txBody>
      </p:sp>
      <p:sp>
        <p:nvSpPr>
          <p:cNvPr id="4" name="Rectangle 3">
            <a:extLst>
              <a:ext uri="{FF2B5EF4-FFF2-40B4-BE49-F238E27FC236}">
                <a16:creationId xmlns:a16="http://schemas.microsoft.com/office/drawing/2014/main" id="{A4E201E9-0C29-4AB7-ACA4-6E9AAE7B3CA0}"/>
              </a:ext>
            </a:extLst>
          </p:cNvPr>
          <p:cNvSpPr/>
          <p:nvPr/>
        </p:nvSpPr>
        <p:spPr>
          <a:xfrm>
            <a:off x="5257800" y="902896"/>
            <a:ext cx="3886200" cy="4262829"/>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 name="Table 2">
            <a:extLst>
              <a:ext uri="{FF2B5EF4-FFF2-40B4-BE49-F238E27FC236}">
                <a16:creationId xmlns:a16="http://schemas.microsoft.com/office/drawing/2014/main" id="{F1B6CA2E-4D2F-E40C-A4A8-7C4A34C9E469}"/>
              </a:ext>
            </a:extLst>
          </p:cNvPr>
          <p:cNvGraphicFramePr>
            <a:graphicFrameLocks noGrp="1"/>
          </p:cNvGraphicFramePr>
          <p:nvPr>
            <p:extLst>
              <p:ext uri="{D42A27DB-BD31-4B8C-83A1-F6EECF244321}">
                <p14:modId xmlns:p14="http://schemas.microsoft.com/office/powerpoint/2010/main" val="1235337412"/>
              </p:ext>
            </p:extLst>
          </p:nvPr>
        </p:nvGraphicFramePr>
        <p:xfrm>
          <a:off x="586088" y="1389981"/>
          <a:ext cx="6881513" cy="576000"/>
        </p:xfrm>
        <a:graphic>
          <a:graphicData uri="http://schemas.openxmlformats.org/drawingml/2006/table">
            <a:tbl>
              <a:tblPr firstRow="1" firstCol="1" bandRow="1">
                <a:tableStyleId>{5C22544A-7EE6-4342-B048-85BDC9FD1C3A}</a:tableStyleId>
              </a:tblPr>
              <a:tblGrid>
                <a:gridCol w="1361689">
                  <a:extLst>
                    <a:ext uri="{9D8B030D-6E8A-4147-A177-3AD203B41FA5}">
                      <a16:colId xmlns:a16="http://schemas.microsoft.com/office/drawing/2014/main" val="3800602698"/>
                    </a:ext>
                  </a:extLst>
                </a:gridCol>
                <a:gridCol w="1454577">
                  <a:extLst>
                    <a:ext uri="{9D8B030D-6E8A-4147-A177-3AD203B41FA5}">
                      <a16:colId xmlns:a16="http://schemas.microsoft.com/office/drawing/2014/main" val="1565590135"/>
                    </a:ext>
                  </a:extLst>
                </a:gridCol>
                <a:gridCol w="1275887">
                  <a:extLst>
                    <a:ext uri="{9D8B030D-6E8A-4147-A177-3AD203B41FA5}">
                      <a16:colId xmlns:a16="http://schemas.microsoft.com/office/drawing/2014/main" val="2059976176"/>
                    </a:ext>
                  </a:extLst>
                </a:gridCol>
                <a:gridCol w="1394680">
                  <a:extLst>
                    <a:ext uri="{9D8B030D-6E8A-4147-A177-3AD203B41FA5}">
                      <a16:colId xmlns:a16="http://schemas.microsoft.com/office/drawing/2014/main" val="2677304534"/>
                    </a:ext>
                  </a:extLst>
                </a:gridCol>
                <a:gridCol w="1394680">
                  <a:extLst>
                    <a:ext uri="{9D8B030D-6E8A-4147-A177-3AD203B41FA5}">
                      <a16:colId xmlns:a16="http://schemas.microsoft.com/office/drawing/2014/main" val="692638293"/>
                    </a:ext>
                  </a:extLst>
                </a:gridCol>
              </a:tblGrid>
              <a:tr h="288000">
                <a:tc>
                  <a:txBody>
                    <a:bodyPr/>
                    <a:lstStyle/>
                    <a:p>
                      <a:pPr marL="0" marR="0" algn="ctr">
                        <a:lnSpc>
                          <a:spcPct val="115000"/>
                        </a:lnSpc>
                        <a:spcBef>
                          <a:spcPts val="0"/>
                        </a:spcBef>
                        <a:spcAft>
                          <a:spcPts val="0"/>
                        </a:spcAft>
                        <a:tabLst>
                          <a:tab pos="180340" algn="l"/>
                        </a:tabLst>
                      </a:pPr>
                      <a:r>
                        <a:rPr lang="en-AU" sz="1400" b="1" dirty="0">
                          <a:effectLst/>
                        </a:rPr>
                        <a:t>Species</a:t>
                      </a:r>
                      <a:endParaRPr lang="en-US" sz="1400" b="1" dirty="0">
                        <a:solidFill>
                          <a:srgbClr val="000000"/>
                        </a:solidFill>
                        <a:effectLst/>
                        <a:latin typeface="Calibri"/>
                        <a:ea typeface="SimSun"/>
                        <a:cs typeface="Cordia New"/>
                      </a:endParaRPr>
                    </a:p>
                  </a:txBody>
                  <a:tcPr marL="32770" marR="32770" marT="0" marB="0"/>
                </a:tc>
                <a:tc>
                  <a:txBody>
                    <a:bodyPr/>
                    <a:lstStyle/>
                    <a:p>
                      <a:pPr marL="0" marR="0" algn="ctr">
                        <a:lnSpc>
                          <a:spcPct val="115000"/>
                        </a:lnSpc>
                        <a:spcBef>
                          <a:spcPts val="0"/>
                        </a:spcBef>
                        <a:spcAft>
                          <a:spcPts val="0"/>
                        </a:spcAft>
                        <a:tabLst>
                          <a:tab pos="180340" algn="l"/>
                        </a:tabLst>
                      </a:pPr>
                      <a:r>
                        <a:rPr lang="en-US" sz="1400" b="1" dirty="0">
                          <a:solidFill>
                            <a:schemeClr val="bg1"/>
                          </a:solidFill>
                          <a:effectLst/>
                          <a:latin typeface="Calibri"/>
                          <a:ea typeface="SimSun"/>
                          <a:cs typeface="Cordia New"/>
                        </a:rPr>
                        <a:t>2017/18</a:t>
                      </a:r>
                    </a:p>
                  </a:txBody>
                  <a:tcPr marL="32770" marR="32770" marT="0" marB="0"/>
                </a:tc>
                <a:tc>
                  <a:txBody>
                    <a:bodyPr/>
                    <a:lstStyle/>
                    <a:p>
                      <a:pPr marL="0" marR="0" algn="ctr">
                        <a:lnSpc>
                          <a:spcPct val="115000"/>
                        </a:lnSpc>
                        <a:spcBef>
                          <a:spcPts val="0"/>
                        </a:spcBef>
                        <a:spcAft>
                          <a:spcPts val="0"/>
                        </a:spcAft>
                        <a:tabLst>
                          <a:tab pos="180340" algn="l"/>
                        </a:tabLst>
                      </a:pPr>
                      <a:r>
                        <a:rPr lang="en-US" sz="1400" b="1" dirty="0">
                          <a:solidFill>
                            <a:schemeClr val="bg1"/>
                          </a:solidFill>
                          <a:effectLst/>
                          <a:latin typeface="Calibri"/>
                          <a:ea typeface="SimSun"/>
                          <a:cs typeface="Cordia New"/>
                        </a:rPr>
                        <a:t>2018/19</a:t>
                      </a:r>
                    </a:p>
                  </a:txBody>
                  <a:tcPr marL="32770" marR="32770" marT="0" marB="0"/>
                </a:tc>
                <a:tc>
                  <a:txBody>
                    <a:bodyPr/>
                    <a:lstStyle/>
                    <a:p>
                      <a:pPr marL="0" marR="0" algn="ctr">
                        <a:lnSpc>
                          <a:spcPct val="115000"/>
                        </a:lnSpc>
                        <a:spcBef>
                          <a:spcPts val="0"/>
                        </a:spcBef>
                        <a:spcAft>
                          <a:spcPts val="0"/>
                        </a:spcAft>
                        <a:tabLst>
                          <a:tab pos="180340" algn="l"/>
                        </a:tabLst>
                      </a:pPr>
                      <a:r>
                        <a:rPr lang="en-US" sz="1400" b="1" dirty="0">
                          <a:solidFill>
                            <a:schemeClr val="bg1"/>
                          </a:solidFill>
                          <a:effectLst/>
                          <a:latin typeface="Calibri"/>
                          <a:ea typeface="SimSun"/>
                          <a:cs typeface="Cordia New"/>
                        </a:rPr>
                        <a:t>2019/20</a:t>
                      </a:r>
                    </a:p>
                  </a:txBody>
                  <a:tcPr marL="32770" marR="32770" marT="0" marB="0"/>
                </a:tc>
                <a:tc>
                  <a:txBody>
                    <a:bodyPr/>
                    <a:lstStyle/>
                    <a:p>
                      <a:pPr marL="0" marR="0" algn="ctr">
                        <a:lnSpc>
                          <a:spcPct val="115000"/>
                        </a:lnSpc>
                        <a:spcBef>
                          <a:spcPts val="0"/>
                        </a:spcBef>
                        <a:spcAft>
                          <a:spcPts val="0"/>
                        </a:spcAft>
                        <a:tabLst>
                          <a:tab pos="180340" algn="l"/>
                        </a:tabLst>
                      </a:pPr>
                      <a:r>
                        <a:rPr lang="en-US" sz="1400" b="1" dirty="0">
                          <a:solidFill>
                            <a:schemeClr val="bg1"/>
                          </a:solidFill>
                          <a:effectLst/>
                          <a:latin typeface="Calibri"/>
                          <a:ea typeface="SimSun"/>
                          <a:cs typeface="Cordia New"/>
                        </a:rPr>
                        <a:t>2020/21</a:t>
                      </a:r>
                    </a:p>
                  </a:txBody>
                  <a:tcPr marL="32770" marR="32770" marT="0" marB="0"/>
                </a:tc>
                <a:extLst>
                  <a:ext uri="{0D108BD9-81ED-4DB2-BD59-A6C34878D82A}">
                    <a16:rowId xmlns:a16="http://schemas.microsoft.com/office/drawing/2014/main" val="1785550816"/>
                  </a:ext>
                </a:extLst>
              </a:tr>
              <a:tr h="288000">
                <a:tc>
                  <a:txBody>
                    <a:bodyPr/>
                    <a:lstStyle/>
                    <a:p>
                      <a:pPr marL="0" marR="0" algn="ctr">
                        <a:spcBef>
                          <a:spcPts val="0"/>
                        </a:spcBef>
                        <a:spcAft>
                          <a:spcPts val="0"/>
                        </a:spcAft>
                      </a:pPr>
                      <a:r>
                        <a:rPr lang="en-AU" sz="1000" i="0" dirty="0">
                          <a:solidFill>
                            <a:schemeClr val="bg1"/>
                          </a:solidFill>
                          <a:effectLst/>
                        </a:rPr>
                        <a:t>Southern Sand Flathead</a:t>
                      </a:r>
                      <a:endParaRPr lang="en-US" sz="1000" i="0" dirty="0">
                        <a:solidFill>
                          <a:schemeClr val="bg1"/>
                        </a:solidFill>
                        <a:effectLst/>
                      </a:endParaRPr>
                    </a:p>
                  </a:txBody>
                  <a:tcPr marL="32770" marR="3277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solidFill>
                            <a:srgbClr val="000000"/>
                          </a:solidFill>
                          <a:effectLst/>
                          <a:latin typeface="+mn-lt"/>
                          <a:ea typeface="SimSun"/>
                          <a:cs typeface="Arial"/>
                        </a:rPr>
                        <a:t>DEPLETING</a:t>
                      </a:r>
                      <a:endParaRPr lang="en-US" sz="1000" b="1" dirty="0">
                        <a:solidFill>
                          <a:srgbClr val="000000"/>
                        </a:solidFill>
                        <a:effectLst/>
                        <a:latin typeface="+mn-lt"/>
                        <a:ea typeface="SimSun"/>
                        <a:cs typeface="Arial"/>
                      </a:endParaRPr>
                    </a:p>
                  </a:txBody>
                  <a:tcPr marL="32770" marR="32770"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000000"/>
                          </a:solidFill>
                          <a:effectLst/>
                          <a:latin typeface="+mn-lt"/>
                          <a:ea typeface="SimSun"/>
                          <a:cs typeface="Arial"/>
                        </a:rPr>
                        <a:t>DEPLETING</a:t>
                      </a:r>
                    </a:p>
                  </a:txBody>
                  <a:tcPr marL="32770" marR="32770"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000000"/>
                          </a:solidFill>
                          <a:effectLst/>
                          <a:latin typeface="+mn-lt"/>
                          <a:ea typeface="SimSun"/>
                          <a:cs typeface="Arial"/>
                        </a:rPr>
                        <a:t>DEPLETING</a:t>
                      </a:r>
                    </a:p>
                  </a:txBody>
                  <a:tcPr marL="32770" marR="32770"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effectLst/>
                          <a:highlight>
                            <a:srgbClr val="FF0000"/>
                          </a:highlight>
                          <a:latin typeface="+mn-lt"/>
                          <a:ea typeface="SimSun"/>
                          <a:cs typeface="Arial"/>
                        </a:rPr>
                        <a:t>DEPLETED</a:t>
                      </a:r>
                    </a:p>
                  </a:txBody>
                  <a:tcPr marL="32770" marR="32770" marT="0" marB="0" anchor="ctr">
                    <a:solidFill>
                      <a:srgbClr val="FF0000"/>
                    </a:solidFill>
                  </a:tcPr>
                </a:tc>
                <a:extLst>
                  <a:ext uri="{0D108BD9-81ED-4DB2-BD59-A6C34878D82A}">
                    <a16:rowId xmlns:a16="http://schemas.microsoft.com/office/drawing/2014/main" val="4112990837"/>
                  </a:ext>
                </a:extLst>
              </a:tr>
            </a:tbl>
          </a:graphicData>
        </a:graphic>
      </p:graphicFrame>
      <p:sp>
        <p:nvSpPr>
          <p:cNvPr id="12" name="TextBox 11">
            <a:extLst>
              <a:ext uri="{FF2B5EF4-FFF2-40B4-BE49-F238E27FC236}">
                <a16:creationId xmlns:a16="http://schemas.microsoft.com/office/drawing/2014/main" id="{861F59E1-B6D7-055A-4B2F-1C1F4066955E}"/>
              </a:ext>
            </a:extLst>
          </p:cNvPr>
          <p:cNvSpPr txBox="1"/>
          <p:nvPr/>
        </p:nvSpPr>
        <p:spPr>
          <a:xfrm>
            <a:off x="-13010" y="975578"/>
            <a:ext cx="7915028" cy="400110"/>
          </a:xfrm>
          <a:prstGeom prst="rect">
            <a:avLst/>
          </a:prstGeom>
          <a:noFill/>
        </p:spPr>
        <p:txBody>
          <a:bodyPr wrap="square">
            <a:spAutoFit/>
          </a:bodyPr>
          <a:lstStyle/>
          <a:p>
            <a:pPr marL="12700">
              <a:lnSpc>
                <a:spcPct val="100000"/>
              </a:lnSpc>
              <a:spcBef>
                <a:spcPts val="950"/>
              </a:spcBef>
            </a:pPr>
            <a:r>
              <a:rPr lang="en-AU" sz="2000" b="1" spc="-114" dirty="0" err="1">
                <a:solidFill>
                  <a:schemeClr val="bg1"/>
                </a:solidFill>
                <a:cs typeface="Verdana"/>
              </a:rPr>
              <a:t>Scalefish</a:t>
            </a:r>
            <a:r>
              <a:rPr lang="en-AU" sz="2000" b="1" spc="-114" dirty="0">
                <a:solidFill>
                  <a:schemeClr val="bg1"/>
                </a:solidFill>
                <a:cs typeface="Verdana"/>
              </a:rPr>
              <a:t> Fishery Assessment 2019/20 </a:t>
            </a:r>
            <a:r>
              <a:rPr lang="en-AU" sz="1600" spc="-114" dirty="0">
                <a:solidFill>
                  <a:schemeClr val="bg1"/>
                </a:solidFill>
                <a:cs typeface="Verdana"/>
              </a:rPr>
              <a:t>(Fraser et al 2021)</a:t>
            </a:r>
            <a:endParaRPr lang="en-AU" sz="2000" spc="-114" dirty="0">
              <a:solidFill>
                <a:schemeClr val="bg1"/>
              </a:solidFill>
              <a:cs typeface="Verdana"/>
            </a:endParaRPr>
          </a:p>
        </p:txBody>
      </p:sp>
      <p:pic>
        <p:nvPicPr>
          <p:cNvPr id="16" name="Picture 15" descr="Fish_sand flathead.jpg">
            <a:extLst>
              <a:ext uri="{FF2B5EF4-FFF2-40B4-BE49-F238E27FC236}">
                <a16:creationId xmlns:a16="http://schemas.microsoft.com/office/drawing/2014/main" id="{E877225E-18CB-9EAF-B8F9-658188FBEA91}"/>
              </a:ext>
            </a:extLst>
          </p:cNvPr>
          <p:cNvPicPr/>
          <p:nvPr/>
        </p:nvPicPr>
        <p:blipFill>
          <a:blip r:embed="rId3" cstate="print"/>
          <a:stretch>
            <a:fillRect/>
          </a:stretch>
        </p:blipFill>
        <p:spPr>
          <a:xfrm>
            <a:off x="4876800" y="2422525"/>
            <a:ext cx="3885246" cy="1371599"/>
          </a:xfrm>
          <a:prstGeom prst="rect">
            <a:avLst/>
          </a:prstGeom>
          <a:noFill/>
          <a:ln>
            <a:noFill/>
          </a:ln>
        </p:spPr>
      </p:pic>
      <p:sp>
        <p:nvSpPr>
          <p:cNvPr id="17" name="TextBox 16">
            <a:extLst>
              <a:ext uri="{FF2B5EF4-FFF2-40B4-BE49-F238E27FC236}">
                <a16:creationId xmlns:a16="http://schemas.microsoft.com/office/drawing/2014/main" id="{4C63E73B-20CA-F942-5229-D846659ED19C}"/>
              </a:ext>
            </a:extLst>
          </p:cNvPr>
          <p:cNvSpPr txBox="1"/>
          <p:nvPr/>
        </p:nvSpPr>
        <p:spPr>
          <a:xfrm>
            <a:off x="-76200" y="2422525"/>
            <a:ext cx="9040877" cy="2031325"/>
          </a:xfrm>
          <a:prstGeom prst="rect">
            <a:avLst/>
          </a:prstGeom>
          <a:noFill/>
        </p:spPr>
        <p:txBody>
          <a:bodyPr wrap="square" rtlCol="0">
            <a:spAutoFit/>
          </a:bodyPr>
          <a:lstStyle/>
          <a:p>
            <a:pPr marL="285750" indent="-285750">
              <a:buFont typeface="Arial" panose="020B0604020202020204" pitchFamily="34" charset="0"/>
              <a:buChar char="•"/>
            </a:pPr>
            <a:r>
              <a:rPr lang="en-AU" b="1" u="sng" dirty="0">
                <a:solidFill>
                  <a:schemeClr val="bg1"/>
                </a:solidFill>
              </a:rPr>
              <a:t>Assessment data </a:t>
            </a:r>
          </a:p>
          <a:p>
            <a:pPr marL="742950" lvl="1" indent="-285750">
              <a:buFont typeface="Arial" panose="020B0604020202020204" pitchFamily="34" charset="0"/>
              <a:buChar char="•"/>
            </a:pPr>
            <a:r>
              <a:rPr lang="en-AU" dirty="0">
                <a:solidFill>
                  <a:schemeClr val="bg1"/>
                </a:solidFill>
              </a:rPr>
              <a:t>Commercial catch, effort, CPUE</a:t>
            </a:r>
          </a:p>
          <a:p>
            <a:pPr marL="742950" lvl="1" indent="-285750">
              <a:buFont typeface="Arial" panose="020B0604020202020204" pitchFamily="34" charset="0"/>
              <a:buChar char="•"/>
            </a:pPr>
            <a:r>
              <a:rPr lang="en-AU" b="1" dirty="0">
                <a:solidFill>
                  <a:schemeClr val="bg1"/>
                </a:solidFill>
              </a:rPr>
              <a:t>fishery-independent surveys since 2012</a:t>
            </a:r>
          </a:p>
          <a:p>
            <a:pPr marL="1200150" lvl="2" indent="-285750">
              <a:buFont typeface="Arial" panose="020B0604020202020204" pitchFamily="34" charset="0"/>
              <a:buChar char="•"/>
            </a:pPr>
            <a:r>
              <a:rPr lang="en-AU" dirty="0">
                <a:solidFill>
                  <a:schemeClr val="bg1"/>
                </a:solidFill>
              </a:rPr>
              <a:t>size &amp; age structure</a:t>
            </a:r>
          </a:p>
          <a:p>
            <a:pPr marL="1200150" lvl="2" indent="-285750">
              <a:buFont typeface="Arial" panose="020B0604020202020204" pitchFamily="34" charset="0"/>
              <a:buChar char="•"/>
            </a:pPr>
            <a:r>
              <a:rPr lang="en-AU" dirty="0">
                <a:solidFill>
                  <a:schemeClr val="bg1"/>
                </a:solidFill>
              </a:rPr>
              <a:t>Growth rates, mortality, CPUE </a:t>
            </a:r>
          </a:p>
          <a:p>
            <a:pPr marL="1657350" lvl="3" indent="-285750">
              <a:buFont typeface="Arial" panose="020B0604020202020204" pitchFamily="34" charset="0"/>
              <a:buChar char="•"/>
            </a:pPr>
            <a:r>
              <a:rPr lang="en-AU" dirty="0">
                <a:solidFill>
                  <a:schemeClr val="bg1"/>
                </a:solidFill>
              </a:rPr>
              <a:t>Main fishing areas depleted</a:t>
            </a:r>
          </a:p>
          <a:p>
            <a:pPr marL="1657350" lvl="3" indent="-285750">
              <a:buFont typeface="Arial" panose="020B0604020202020204" pitchFamily="34" charset="0"/>
              <a:buChar char="•"/>
            </a:pPr>
            <a:r>
              <a:rPr lang="en-AU" dirty="0">
                <a:solidFill>
                  <a:schemeClr val="bg1"/>
                </a:solidFill>
              </a:rPr>
              <a:t>Very high fishing mortality, especially females</a:t>
            </a:r>
            <a:endParaRPr lang="en-AU" dirty="0"/>
          </a:p>
        </p:txBody>
      </p:sp>
    </p:spTree>
    <p:extLst>
      <p:ext uri="{BB962C8B-B14F-4D97-AF65-F5344CB8AC3E}">
        <p14:creationId xmlns:p14="http://schemas.microsoft.com/office/powerpoint/2010/main" val="209914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0811558A-31C9-4C47-9210-14014EDF47E2}"/>
              </a:ext>
            </a:extLst>
          </p:cNvPr>
          <p:cNvSpPr txBox="1">
            <a:spLocks/>
          </p:cNvSpPr>
          <p:nvPr/>
        </p:nvSpPr>
        <p:spPr>
          <a:xfrm>
            <a:off x="47005" y="116054"/>
            <a:ext cx="50528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South-east annual survey</a:t>
            </a:r>
          </a:p>
        </p:txBody>
      </p:sp>
      <p:sp>
        <p:nvSpPr>
          <p:cNvPr id="10" name="Text Placeholder 4">
            <a:extLst>
              <a:ext uri="{FF2B5EF4-FFF2-40B4-BE49-F238E27FC236}">
                <a16:creationId xmlns:a16="http://schemas.microsoft.com/office/drawing/2014/main" id="{427BEF79-E5F6-4169-B3D1-889D796B835D}"/>
              </a:ext>
            </a:extLst>
          </p:cNvPr>
          <p:cNvSpPr txBox="1">
            <a:spLocks/>
          </p:cNvSpPr>
          <p:nvPr/>
        </p:nvSpPr>
        <p:spPr>
          <a:xfrm>
            <a:off x="609601" y="669925"/>
            <a:ext cx="3810000" cy="13716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ct val="0"/>
              </a:spcBef>
            </a:pPr>
            <a:r>
              <a:rPr lang="en-AU" altLang="en-US" sz="1400" kern="0" dirty="0"/>
              <a:t>3 regions of highest rec. importance</a:t>
            </a:r>
          </a:p>
          <a:p>
            <a:pPr>
              <a:spcBef>
                <a:spcPct val="0"/>
              </a:spcBef>
            </a:pPr>
            <a:r>
              <a:rPr lang="en-AU" altLang="en-US" sz="1400" kern="0" dirty="0"/>
              <a:t>~20 sites per region </a:t>
            </a:r>
          </a:p>
          <a:p>
            <a:pPr lvl="1">
              <a:spcBef>
                <a:spcPct val="0"/>
              </a:spcBef>
              <a:buFontTx/>
              <a:buChar char="-"/>
            </a:pPr>
            <a:r>
              <a:rPr lang="en-AU" altLang="en-US" sz="1600" kern="0" dirty="0">
                <a:solidFill>
                  <a:schemeClr val="bg1"/>
                </a:solidFill>
              </a:rPr>
              <a:t>spatial coverage</a:t>
            </a:r>
          </a:p>
          <a:p>
            <a:pPr lvl="1">
              <a:spcBef>
                <a:spcPct val="0"/>
              </a:spcBef>
              <a:buFontTx/>
              <a:buChar char="-"/>
            </a:pPr>
            <a:r>
              <a:rPr lang="en-AU" altLang="en-US" sz="1600" kern="0" dirty="0">
                <a:solidFill>
                  <a:schemeClr val="bg1"/>
                </a:solidFill>
              </a:rPr>
              <a:t>range of habitats</a:t>
            </a:r>
          </a:p>
          <a:p>
            <a:pPr>
              <a:spcBef>
                <a:spcPct val="0"/>
              </a:spcBef>
            </a:pPr>
            <a:r>
              <a:rPr lang="en-AU" altLang="en-US" sz="1400" kern="0" dirty="0">
                <a:solidFill>
                  <a:schemeClr val="bg1"/>
                </a:solidFill>
              </a:rPr>
              <a:t>Peak catchability (Jan</a:t>
            </a:r>
            <a:r>
              <a:rPr lang="en-AU" altLang="en-US" sz="1400" kern="0" dirty="0"/>
              <a:t>-Mar</a:t>
            </a:r>
            <a:r>
              <a:rPr lang="en-AU" altLang="en-US" sz="1400" kern="0" dirty="0">
                <a:solidFill>
                  <a:schemeClr val="bg1"/>
                </a:solidFill>
              </a:rPr>
              <a:t>)</a:t>
            </a:r>
          </a:p>
          <a:p>
            <a:pPr>
              <a:spcBef>
                <a:spcPct val="0"/>
              </a:spcBef>
            </a:pPr>
            <a:r>
              <a:rPr lang="en-AU" altLang="en-US" sz="1400" kern="0" dirty="0">
                <a:solidFill>
                  <a:schemeClr val="bg1"/>
                </a:solidFill>
              </a:rPr>
              <a:t>3 main funding sources</a:t>
            </a:r>
          </a:p>
          <a:p>
            <a:pPr>
              <a:spcBef>
                <a:spcPct val="0"/>
              </a:spcBef>
            </a:pPr>
            <a:endParaRPr lang="en-AU" altLang="en-US" sz="1400" kern="0" dirty="0"/>
          </a:p>
          <a:p>
            <a:pPr marL="0" indent="0">
              <a:spcBef>
                <a:spcPct val="0"/>
              </a:spcBef>
              <a:buNone/>
            </a:pPr>
            <a:endParaRPr lang="en-AU" altLang="en-US" sz="1400" kern="0" dirty="0"/>
          </a:p>
          <a:p>
            <a:pPr marL="0" indent="0">
              <a:spcBef>
                <a:spcPct val="0"/>
              </a:spcBef>
              <a:buNone/>
            </a:pPr>
            <a:endParaRPr lang="en-AU" altLang="en-US" kern="0" dirty="0"/>
          </a:p>
          <a:p>
            <a:pPr marL="0" indent="0">
              <a:spcBef>
                <a:spcPct val="0"/>
              </a:spcBef>
              <a:buNone/>
            </a:pPr>
            <a:endParaRPr lang="en-AU" altLang="en-US" kern="0" dirty="0">
              <a:solidFill>
                <a:schemeClr val="bg1"/>
              </a:solidFill>
              <a:latin typeface="Verdana" panose="020B0604030504040204" pitchFamily="34" charset="0"/>
              <a:ea typeface="Verdana" panose="020B0604030504040204" pitchFamily="34" charset="0"/>
            </a:endParaRPr>
          </a:p>
          <a:p>
            <a:pPr lvl="1">
              <a:spcBef>
                <a:spcPct val="0"/>
              </a:spcBef>
            </a:pPr>
            <a:endParaRPr lang="en-AU" altLang="en-US" i="1" kern="0" dirty="0">
              <a:solidFill>
                <a:schemeClr val="bg1"/>
              </a:solidFill>
              <a:latin typeface="Verdana" panose="020B0604030504040204" pitchFamily="34" charset="0"/>
              <a:ea typeface="Verdana" panose="020B0604030504040204" pitchFamily="34" charset="0"/>
            </a:endParaRPr>
          </a:p>
          <a:p>
            <a:endParaRPr lang="en-US" sz="1800" kern="0" dirty="0"/>
          </a:p>
        </p:txBody>
      </p:sp>
      <p:graphicFrame>
        <p:nvGraphicFramePr>
          <p:cNvPr id="3" name="Table 3">
            <a:extLst>
              <a:ext uri="{FF2B5EF4-FFF2-40B4-BE49-F238E27FC236}">
                <a16:creationId xmlns:a16="http://schemas.microsoft.com/office/drawing/2014/main" id="{2168F113-5CCB-4035-8CA9-3C94942944F8}"/>
              </a:ext>
            </a:extLst>
          </p:cNvPr>
          <p:cNvGraphicFramePr>
            <a:graphicFrameLocks noGrp="1"/>
          </p:cNvGraphicFramePr>
          <p:nvPr>
            <p:extLst>
              <p:ext uri="{D42A27DB-BD31-4B8C-83A1-F6EECF244321}">
                <p14:modId xmlns:p14="http://schemas.microsoft.com/office/powerpoint/2010/main" val="222570002"/>
              </p:ext>
            </p:extLst>
          </p:nvPr>
        </p:nvGraphicFramePr>
        <p:xfrm>
          <a:off x="838200" y="2140583"/>
          <a:ext cx="2590800" cy="2972948"/>
        </p:xfrm>
        <a:graphic>
          <a:graphicData uri="http://schemas.openxmlformats.org/drawingml/2006/table">
            <a:tbl>
              <a:tblPr firstRow="1" bandRow="1">
                <a:tableStyleId>{5C22544A-7EE6-4342-B048-85BDC9FD1C3A}</a:tableStyleId>
              </a:tblPr>
              <a:tblGrid>
                <a:gridCol w="932688">
                  <a:extLst>
                    <a:ext uri="{9D8B030D-6E8A-4147-A177-3AD203B41FA5}">
                      <a16:colId xmlns:a16="http://schemas.microsoft.com/office/drawing/2014/main" val="731643463"/>
                    </a:ext>
                  </a:extLst>
                </a:gridCol>
                <a:gridCol w="1658112">
                  <a:extLst>
                    <a:ext uri="{9D8B030D-6E8A-4147-A177-3AD203B41FA5}">
                      <a16:colId xmlns:a16="http://schemas.microsoft.com/office/drawing/2014/main" val="1990474690"/>
                    </a:ext>
                  </a:extLst>
                </a:gridCol>
              </a:tblGrid>
              <a:tr h="349172">
                <a:tc>
                  <a:txBody>
                    <a:bodyPr/>
                    <a:lstStyle/>
                    <a:p>
                      <a:pPr algn="ctr"/>
                      <a:r>
                        <a:rPr lang="en-AU" sz="1100" dirty="0"/>
                        <a:t>Year</a:t>
                      </a:r>
                    </a:p>
                  </a:txBody>
                  <a:tcPr anchor="ctr"/>
                </a:tc>
                <a:tc>
                  <a:txBody>
                    <a:bodyPr/>
                    <a:lstStyle/>
                    <a:p>
                      <a:pPr algn="ctr"/>
                      <a:r>
                        <a:rPr lang="en-AU" sz="1050" dirty="0"/>
                        <a:t>Project/Funding</a:t>
                      </a:r>
                    </a:p>
                  </a:txBody>
                  <a:tcPr anchor="ctr"/>
                </a:tc>
                <a:extLst>
                  <a:ext uri="{0D108BD9-81ED-4DB2-BD59-A6C34878D82A}">
                    <a16:rowId xmlns:a16="http://schemas.microsoft.com/office/drawing/2014/main" val="3759821053"/>
                  </a:ext>
                </a:extLst>
              </a:tr>
              <a:tr h="258377">
                <a:tc>
                  <a:txBody>
                    <a:bodyPr/>
                    <a:lstStyle/>
                    <a:p>
                      <a:pPr algn="ctr"/>
                      <a:r>
                        <a:rPr lang="en-AU" sz="1000" b="1" dirty="0">
                          <a:solidFill>
                            <a:schemeClr val="tx1"/>
                          </a:solidFill>
                        </a:rPr>
                        <a:t>2012</a:t>
                      </a:r>
                    </a:p>
                  </a:txBody>
                  <a:tcPr marT="0" marB="0" anchor="ctr"/>
                </a:tc>
                <a:tc rowSpan="3">
                  <a:txBody>
                    <a:bodyPr/>
                    <a:lstStyle/>
                    <a:p>
                      <a:pPr algn="ctr"/>
                      <a:r>
                        <a:rPr lang="en-AU" sz="1000" b="1" dirty="0">
                          <a:solidFill>
                            <a:schemeClr val="tx1"/>
                          </a:solidFill>
                        </a:rPr>
                        <a:t>FISHWISE</a:t>
                      </a:r>
                    </a:p>
                  </a:txBody>
                  <a:tcPr marT="0" marB="0" anchor="ctr"/>
                </a:tc>
                <a:extLst>
                  <a:ext uri="{0D108BD9-81ED-4DB2-BD59-A6C34878D82A}">
                    <a16:rowId xmlns:a16="http://schemas.microsoft.com/office/drawing/2014/main" val="3463699547"/>
                  </a:ext>
                </a:extLst>
              </a:tr>
              <a:tr h="205395">
                <a:tc>
                  <a:txBody>
                    <a:bodyPr/>
                    <a:lstStyle/>
                    <a:p>
                      <a:pPr algn="ctr"/>
                      <a:r>
                        <a:rPr lang="en-AU" sz="1000" b="1" dirty="0">
                          <a:solidFill>
                            <a:schemeClr val="tx1"/>
                          </a:solidFill>
                        </a:rPr>
                        <a:t>2013</a:t>
                      </a:r>
                    </a:p>
                  </a:txBody>
                  <a:tcPr marT="0" marB="0" anchor="ctr"/>
                </a:tc>
                <a:tc vMerge="1">
                  <a:txBody>
                    <a:bodyPr/>
                    <a:lstStyle/>
                    <a:p>
                      <a:pPr algn="ctr"/>
                      <a:r>
                        <a:rPr lang="en-AU" sz="1050" b="1" dirty="0">
                          <a:solidFill>
                            <a:schemeClr val="tx1">
                              <a:lumMod val="65000"/>
                              <a:lumOff val="35000"/>
                            </a:schemeClr>
                          </a:solidFill>
                        </a:rPr>
                        <a:t>Sth Babel</a:t>
                      </a:r>
                    </a:p>
                  </a:txBody>
                  <a:tcPr anchor="ctr"/>
                </a:tc>
                <a:extLst>
                  <a:ext uri="{0D108BD9-81ED-4DB2-BD59-A6C34878D82A}">
                    <a16:rowId xmlns:a16="http://schemas.microsoft.com/office/drawing/2014/main" val="2915497293"/>
                  </a:ext>
                </a:extLst>
              </a:tr>
              <a:tr h="205395">
                <a:tc>
                  <a:txBody>
                    <a:bodyPr/>
                    <a:lstStyle/>
                    <a:p>
                      <a:pPr algn="ctr"/>
                      <a:r>
                        <a:rPr lang="en-AU" sz="1000" b="1" dirty="0">
                          <a:solidFill>
                            <a:schemeClr val="tx1"/>
                          </a:solidFill>
                        </a:rPr>
                        <a:t>2014</a:t>
                      </a:r>
                    </a:p>
                  </a:txBody>
                  <a:tcPr marT="0" marB="0" anchor="ctr"/>
                </a:tc>
                <a:tc vMerge="1">
                  <a:txBody>
                    <a:bodyPr/>
                    <a:lstStyle/>
                    <a:p>
                      <a:pPr algn="ctr"/>
                      <a:r>
                        <a:rPr lang="en-AU" sz="1050" b="1" dirty="0">
                          <a:solidFill>
                            <a:schemeClr val="tx1">
                              <a:lumMod val="65000"/>
                              <a:lumOff val="35000"/>
                            </a:schemeClr>
                          </a:solidFill>
                        </a:rPr>
                        <a:t>Pot Boil</a:t>
                      </a:r>
                    </a:p>
                  </a:txBody>
                  <a:tcPr anchor="ctr"/>
                </a:tc>
                <a:extLst>
                  <a:ext uri="{0D108BD9-81ED-4DB2-BD59-A6C34878D82A}">
                    <a16:rowId xmlns:a16="http://schemas.microsoft.com/office/drawing/2014/main" val="2167679920"/>
                  </a:ext>
                </a:extLst>
              </a:tr>
              <a:tr h="205395">
                <a:tc>
                  <a:txBody>
                    <a:bodyPr/>
                    <a:lstStyle/>
                    <a:p>
                      <a:pPr algn="ctr"/>
                      <a:r>
                        <a:rPr lang="en-AU" sz="1000" b="1" dirty="0">
                          <a:solidFill>
                            <a:schemeClr val="tx1"/>
                          </a:solidFill>
                        </a:rPr>
                        <a:t>2015</a:t>
                      </a:r>
                    </a:p>
                  </a:txBody>
                  <a:tcPr marT="0" marB="0" anchor="ctr"/>
                </a:tc>
                <a:tc rowSpan="6">
                  <a:txBody>
                    <a:bodyPr/>
                    <a:lstStyle/>
                    <a:p>
                      <a:pPr algn="ctr"/>
                      <a:r>
                        <a:rPr lang="en-AU" sz="1000" b="1" dirty="0">
                          <a:solidFill>
                            <a:schemeClr val="tx1"/>
                          </a:solidFill>
                        </a:rPr>
                        <a:t>IMAS/SMRCA</a:t>
                      </a:r>
                    </a:p>
                  </a:txBody>
                  <a:tcPr marT="0" marB="0" anchor="ctr"/>
                </a:tc>
                <a:extLst>
                  <a:ext uri="{0D108BD9-81ED-4DB2-BD59-A6C34878D82A}">
                    <a16:rowId xmlns:a16="http://schemas.microsoft.com/office/drawing/2014/main" val="1342632893"/>
                  </a:ext>
                </a:extLst>
              </a:tr>
              <a:tr h="214033">
                <a:tc>
                  <a:txBody>
                    <a:bodyPr/>
                    <a:lstStyle/>
                    <a:p>
                      <a:pPr algn="ctr"/>
                      <a:r>
                        <a:rPr lang="en-AU" sz="1000" b="1" dirty="0">
                          <a:solidFill>
                            <a:schemeClr val="tx1"/>
                          </a:solidFill>
                        </a:rPr>
                        <a:t>2016</a:t>
                      </a:r>
                    </a:p>
                  </a:txBody>
                  <a:tcPr marT="0" marB="0" anchor="ctr"/>
                </a:tc>
                <a:tc vMerge="1">
                  <a:txBody>
                    <a:bodyPr/>
                    <a:lstStyle/>
                    <a:p>
                      <a:pPr algn="ctr"/>
                      <a:endParaRPr lang="en-AU" sz="1050" b="1" dirty="0">
                        <a:solidFill>
                          <a:schemeClr val="tx1">
                            <a:lumMod val="65000"/>
                            <a:lumOff val="35000"/>
                          </a:schemeClr>
                        </a:solidFill>
                      </a:endParaRPr>
                    </a:p>
                  </a:txBody>
                  <a:tcPr marT="0" marB="0" anchor="ctr"/>
                </a:tc>
                <a:extLst>
                  <a:ext uri="{0D108BD9-81ED-4DB2-BD59-A6C34878D82A}">
                    <a16:rowId xmlns:a16="http://schemas.microsoft.com/office/drawing/2014/main" val="3098108569"/>
                  </a:ext>
                </a:extLst>
              </a:tr>
              <a:tr h="205395">
                <a:tc>
                  <a:txBody>
                    <a:bodyPr/>
                    <a:lstStyle/>
                    <a:p>
                      <a:pPr algn="ctr"/>
                      <a:r>
                        <a:rPr lang="en-AU" sz="1000" b="1" dirty="0">
                          <a:solidFill>
                            <a:schemeClr val="tx1"/>
                          </a:solidFill>
                        </a:rPr>
                        <a:t>2017</a:t>
                      </a:r>
                    </a:p>
                  </a:txBody>
                  <a:tcPr marT="0" marB="0" anchor="ctr"/>
                </a:tc>
                <a:tc vMerge="1">
                  <a:txBody>
                    <a:bodyPr/>
                    <a:lstStyle/>
                    <a:p>
                      <a:pPr algn="ctr"/>
                      <a:endParaRPr lang="en-AU" sz="1050" b="1" dirty="0">
                        <a:solidFill>
                          <a:schemeClr val="tx1">
                            <a:lumMod val="65000"/>
                            <a:lumOff val="35000"/>
                          </a:schemeClr>
                        </a:solidFill>
                      </a:endParaRPr>
                    </a:p>
                  </a:txBody>
                  <a:tcPr marT="0" marB="0" anchor="ctr"/>
                </a:tc>
                <a:extLst>
                  <a:ext uri="{0D108BD9-81ED-4DB2-BD59-A6C34878D82A}">
                    <a16:rowId xmlns:a16="http://schemas.microsoft.com/office/drawing/2014/main" val="2754046626"/>
                  </a:ext>
                </a:extLst>
              </a:tr>
              <a:tr h="205395">
                <a:tc>
                  <a:txBody>
                    <a:bodyPr/>
                    <a:lstStyle/>
                    <a:p>
                      <a:pPr algn="ctr"/>
                      <a:r>
                        <a:rPr lang="en-AU" sz="1000" b="1" dirty="0">
                          <a:solidFill>
                            <a:schemeClr val="tx1"/>
                          </a:solidFill>
                        </a:rPr>
                        <a:t>2018</a:t>
                      </a:r>
                    </a:p>
                  </a:txBody>
                  <a:tcPr marT="0" marB="0" anchor="ctr"/>
                </a:tc>
                <a:tc vMerge="1">
                  <a:txBody>
                    <a:bodyPr/>
                    <a:lstStyle/>
                    <a:p>
                      <a:pPr algn="ctr"/>
                      <a:endParaRPr lang="en-AU" sz="1050" b="1" dirty="0">
                        <a:solidFill>
                          <a:schemeClr val="tx1">
                            <a:lumMod val="65000"/>
                            <a:lumOff val="35000"/>
                          </a:schemeClr>
                        </a:solidFill>
                      </a:endParaRPr>
                    </a:p>
                  </a:txBody>
                  <a:tcPr marT="0" marB="0" anchor="ctr"/>
                </a:tc>
                <a:extLst>
                  <a:ext uri="{0D108BD9-81ED-4DB2-BD59-A6C34878D82A}">
                    <a16:rowId xmlns:a16="http://schemas.microsoft.com/office/drawing/2014/main" val="2665286077"/>
                  </a:ext>
                </a:extLst>
              </a:tr>
              <a:tr h="205395">
                <a:tc>
                  <a:txBody>
                    <a:bodyPr/>
                    <a:lstStyle/>
                    <a:p>
                      <a:pPr algn="ctr"/>
                      <a:r>
                        <a:rPr lang="en-AU" sz="1000" b="1" dirty="0">
                          <a:solidFill>
                            <a:schemeClr val="tx1"/>
                          </a:solidFill>
                        </a:rPr>
                        <a:t>2019</a:t>
                      </a:r>
                    </a:p>
                  </a:txBody>
                  <a:tcPr marT="0" marB="0" anchor="ctr"/>
                </a:tc>
                <a:tc vMerge="1">
                  <a:txBody>
                    <a:bodyPr/>
                    <a:lstStyle/>
                    <a:p>
                      <a:pPr algn="ctr"/>
                      <a:endParaRPr lang="en-AU" sz="1050" b="1" dirty="0">
                        <a:solidFill>
                          <a:schemeClr val="tx1">
                            <a:lumMod val="65000"/>
                            <a:lumOff val="35000"/>
                          </a:schemeClr>
                        </a:solidFill>
                      </a:endParaRPr>
                    </a:p>
                  </a:txBody>
                  <a:tcPr marT="0" marB="0" anchor="ctr"/>
                </a:tc>
                <a:extLst>
                  <a:ext uri="{0D108BD9-81ED-4DB2-BD59-A6C34878D82A}">
                    <a16:rowId xmlns:a16="http://schemas.microsoft.com/office/drawing/2014/main" val="2417549424"/>
                  </a:ext>
                </a:extLst>
              </a:tr>
              <a:tr h="229749">
                <a:tc>
                  <a:txBody>
                    <a:bodyPr/>
                    <a:lstStyle/>
                    <a:p>
                      <a:pPr algn="ctr"/>
                      <a:r>
                        <a:rPr lang="en-AU" sz="1000" b="1" dirty="0">
                          <a:solidFill>
                            <a:schemeClr val="tx1"/>
                          </a:solidFill>
                        </a:rPr>
                        <a:t>2020</a:t>
                      </a:r>
                    </a:p>
                  </a:txBody>
                  <a:tcPr marT="0" marB="0" anchor="ctr"/>
                </a:tc>
                <a:tc vMerge="1">
                  <a:txBody>
                    <a:bodyPr/>
                    <a:lstStyle/>
                    <a:p>
                      <a:pPr algn="ctr"/>
                      <a:endParaRPr lang="en-AU" sz="1050" b="1" dirty="0">
                        <a:solidFill>
                          <a:schemeClr val="tx1">
                            <a:lumMod val="65000"/>
                            <a:lumOff val="35000"/>
                          </a:schemeClr>
                        </a:solidFill>
                      </a:endParaRPr>
                    </a:p>
                  </a:txBody>
                  <a:tcPr marT="0" marB="0" anchor="ctr"/>
                </a:tc>
                <a:extLst>
                  <a:ext uri="{0D108BD9-81ED-4DB2-BD59-A6C34878D82A}">
                    <a16:rowId xmlns:a16="http://schemas.microsoft.com/office/drawing/2014/main" val="836381206"/>
                  </a:ext>
                </a:extLst>
              </a:tr>
              <a:tr h="229749">
                <a:tc>
                  <a:txBody>
                    <a:bodyPr/>
                    <a:lstStyle/>
                    <a:p>
                      <a:pPr algn="ctr"/>
                      <a:r>
                        <a:rPr lang="en-AU" sz="1000" b="1" dirty="0">
                          <a:solidFill>
                            <a:schemeClr val="tx1"/>
                          </a:solidFill>
                        </a:rPr>
                        <a:t>2021</a:t>
                      </a:r>
                    </a:p>
                  </a:txBody>
                  <a:tcPr marT="0" marB="0" anchor="ctr"/>
                </a:tc>
                <a:tc rowSpan="3">
                  <a:txBody>
                    <a:bodyPr/>
                    <a:lstStyle/>
                    <a:p>
                      <a:pPr algn="ctr"/>
                      <a:r>
                        <a:rPr lang="en-AU" sz="1050" b="1" dirty="0">
                          <a:solidFill>
                            <a:schemeClr val="tx1"/>
                          </a:solidFill>
                        </a:rPr>
                        <a:t>FRDC</a:t>
                      </a:r>
                    </a:p>
                  </a:txBody>
                  <a:tcPr marT="0" marB="0" anchor="ctr">
                    <a:solidFill>
                      <a:schemeClr val="accent1">
                        <a:lumMod val="40000"/>
                        <a:lumOff val="60000"/>
                      </a:schemeClr>
                    </a:solidFill>
                  </a:tcPr>
                </a:tc>
                <a:extLst>
                  <a:ext uri="{0D108BD9-81ED-4DB2-BD59-A6C34878D82A}">
                    <a16:rowId xmlns:a16="http://schemas.microsoft.com/office/drawing/2014/main" val="4038912846"/>
                  </a:ext>
                </a:extLst>
              </a:tr>
              <a:tr h="229749">
                <a:tc>
                  <a:txBody>
                    <a:bodyPr/>
                    <a:lstStyle/>
                    <a:p>
                      <a:pPr algn="ctr"/>
                      <a:r>
                        <a:rPr lang="en-AU" sz="1000" b="1" dirty="0">
                          <a:solidFill>
                            <a:schemeClr val="tx1"/>
                          </a:solidFill>
                        </a:rPr>
                        <a:t>2022</a:t>
                      </a:r>
                    </a:p>
                  </a:txBody>
                  <a:tcPr marT="0" marB="0" anchor="ctr"/>
                </a:tc>
                <a:tc vMerge="1">
                  <a:txBody>
                    <a:bodyPr/>
                    <a:lstStyle/>
                    <a:p>
                      <a:pPr algn="ctr"/>
                      <a:r>
                        <a:rPr lang="en-AU" sz="1050" b="1" dirty="0">
                          <a:solidFill>
                            <a:schemeClr val="tx1"/>
                          </a:solidFill>
                        </a:rPr>
                        <a:t>FRDC</a:t>
                      </a:r>
                    </a:p>
                  </a:txBody>
                  <a:tcPr marT="0" marB="0" anchor="ctr">
                    <a:solidFill>
                      <a:schemeClr val="accent1">
                        <a:lumMod val="40000"/>
                        <a:lumOff val="60000"/>
                      </a:schemeClr>
                    </a:solidFill>
                  </a:tcPr>
                </a:tc>
                <a:extLst>
                  <a:ext uri="{0D108BD9-81ED-4DB2-BD59-A6C34878D82A}">
                    <a16:rowId xmlns:a16="http://schemas.microsoft.com/office/drawing/2014/main" val="3263450174"/>
                  </a:ext>
                </a:extLst>
              </a:tr>
              <a:tr h="229749">
                <a:tc>
                  <a:txBody>
                    <a:bodyPr/>
                    <a:lstStyle/>
                    <a:p>
                      <a:pPr algn="ctr"/>
                      <a:r>
                        <a:rPr lang="en-AU" sz="1000" b="1" dirty="0">
                          <a:solidFill>
                            <a:schemeClr val="tx1"/>
                          </a:solidFill>
                        </a:rPr>
                        <a:t>2023</a:t>
                      </a:r>
                    </a:p>
                  </a:txBody>
                  <a:tcPr marT="0" marB="0" anchor="ctr"/>
                </a:tc>
                <a:tc vMerge="1">
                  <a:txBody>
                    <a:bodyPr/>
                    <a:lstStyle/>
                    <a:p>
                      <a:pPr algn="ctr"/>
                      <a:endParaRPr lang="en-AU" sz="1050" b="1" dirty="0">
                        <a:solidFill>
                          <a:schemeClr val="tx1"/>
                        </a:solidFill>
                      </a:endParaRPr>
                    </a:p>
                  </a:txBody>
                  <a:tcPr marT="0" marB="0" anchor="ctr">
                    <a:solidFill>
                      <a:schemeClr val="accent1">
                        <a:lumMod val="40000"/>
                        <a:lumOff val="60000"/>
                      </a:schemeClr>
                    </a:solidFill>
                  </a:tcPr>
                </a:tc>
                <a:extLst>
                  <a:ext uri="{0D108BD9-81ED-4DB2-BD59-A6C34878D82A}">
                    <a16:rowId xmlns:a16="http://schemas.microsoft.com/office/drawing/2014/main" val="1588181254"/>
                  </a:ext>
                </a:extLst>
              </a:tr>
            </a:tbl>
          </a:graphicData>
        </a:graphic>
      </p:graphicFrame>
      <p:pic>
        <p:nvPicPr>
          <p:cNvPr id="4" name="Picture 3">
            <a:extLst>
              <a:ext uri="{FF2B5EF4-FFF2-40B4-BE49-F238E27FC236}">
                <a16:creationId xmlns:a16="http://schemas.microsoft.com/office/drawing/2014/main" id="{B6CB23EF-9E28-4D6A-81DB-3DAF2421F446}"/>
              </a:ext>
            </a:extLst>
          </p:cNvPr>
          <p:cNvPicPr>
            <a:picLocks noChangeAspect="1"/>
          </p:cNvPicPr>
          <p:nvPr/>
        </p:nvPicPr>
        <p:blipFill rotWithShape="1">
          <a:blip r:embed="rId3"/>
          <a:srcRect t="1" r="9926" b="258"/>
          <a:stretch/>
        </p:blipFill>
        <p:spPr>
          <a:xfrm>
            <a:off x="4606627" y="1"/>
            <a:ext cx="4537373" cy="5149850"/>
          </a:xfrm>
          <a:prstGeom prst="rect">
            <a:avLst/>
          </a:prstGeom>
        </p:spPr>
      </p:pic>
    </p:spTree>
    <p:extLst>
      <p:ext uri="{BB962C8B-B14F-4D97-AF65-F5344CB8AC3E}">
        <p14:creationId xmlns:p14="http://schemas.microsoft.com/office/powerpoint/2010/main" val="383301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B23EF-9E28-4D6A-81DB-3DAF2421F446}"/>
              </a:ext>
            </a:extLst>
          </p:cNvPr>
          <p:cNvPicPr>
            <a:picLocks noChangeAspect="1"/>
          </p:cNvPicPr>
          <p:nvPr/>
        </p:nvPicPr>
        <p:blipFill rotWithShape="1">
          <a:blip r:embed="rId3"/>
          <a:srcRect t="1" r="56132" b="48653"/>
          <a:stretch/>
        </p:blipFill>
        <p:spPr>
          <a:xfrm>
            <a:off x="6781800" y="1965325"/>
            <a:ext cx="2209800" cy="2651124"/>
          </a:xfrm>
          <a:prstGeom prst="rect">
            <a:avLst/>
          </a:prstGeom>
        </p:spPr>
      </p:pic>
      <p:sp>
        <p:nvSpPr>
          <p:cNvPr id="9" name="Text Placeholder 3">
            <a:extLst>
              <a:ext uri="{FF2B5EF4-FFF2-40B4-BE49-F238E27FC236}">
                <a16:creationId xmlns:a16="http://schemas.microsoft.com/office/drawing/2014/main" id="{0811558A-31C9-4C47-9210-14014EDF47E2}"/>
              </a:ext>
            </a:extLst>
          </p:cNvPr>
          <p:cNvSpPr txBox="1">
            <a:spLocks/>
          </p:cNvSpPr>
          <p:nvPr/>
        </p:nvSpPr>
        <p:spPr>
          <a:xfrm>
            <a:off x="-23672" y="-10081"/>
            <a:ext cx="50528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Sampling method</a:t>
            </a:r>
          </a:p>
        </p:txBody>
      </p:sp>
      <p:sp>
        <p:nvSpPr>
          <p:cNvPr id="10" name="Text Placeholder 4">
            <a:extLst>
              <a:ext uri="{FF2B5EF4-FFF2-40B4-BE49-F238E27FC236}">
                <a16:creationId xmlns:a16="http://schemas.microsoft.com/office/drawing/2014/main" id="{427BEF79-E5F6-4169-B3D1-889D796B835D}"/>
              </a:ext>
            </a:extLst>
          </p:cNvPr>
          <p:cNvSpPr txBox="1">
            <a:spLocks/>
          </p:cNvSpPr>
          <p:nvPr/>
        </p:nvSpPr>
        <p:spPr>
          <a:xfrm>
            <a:off x="34626" y="517525"/>
            <a:ext cx="4842174" cy="37338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ct val="0"/>
              </a:spcBef>
            </a:pPr>
            <a:r>
              <a:rPr lang="en-AU" altLang="en-US" sz="1800" kern="0" dirty="0">
                <a:latin typeface="+mn-lt"/>
              </a:rPr>
              <a:t>Paternoster rig</a:t>
            </a:r>
          </a:p>
          <a:p>
            <a:pPr>
              <a:spcBef>
                <a:spcPct val="0"/>
              </a:spcBef>
            </a:pPr>
            <a:r>
              <a:rPr lang="en-AU" altLang="en-US" sz="1800" kern="0" dirty="0">
                <a:latin typeface="+mn-lt"/>
              </a:rPr>
              <a:t>Up to 3 fishers - 30 mins/site</a:t>
            </a:r>
          </a:p>
          <a:p>
            <a:pPr>
              <a:spcBef>
                <a:spcPct val="0"/>
              </a:spcBef>
            </a:pPr>
            <a:r>
              <a:rPr lang="en-AU" altLang="en-US" sz="1800" kern="0" dirty="0">
                <a:latin typeface="+mn-lt"/>
              </a:rPr>
              <a:t>First 100 fish/region retained</a:t>
            </a:r>
          </a:p>
          <a:p>
            <a:pPr>
              <a:spcBef>
                <a:spcPct val="0"/>
              </a:spcBef>
            </a:pPr>
            <a:r>
              <a:rPr lang="en-AU" altLang="en-US" sz="1800" kern="0" dirty="0">
                <a:latin typeface="+mn-lt"/>
              </a:rPr>
              <a:t>Subsequent catches sized, tagged &amp; released</a:t>
            </a:r>
          </a:p>
          <a:p>
            <a:pPr>
              <a:spcBef>
                <a:spcPct val="0"/>
              </a:spcBef>
            </a:pPr>
            <a:r>
              <a:rPr lang="en-AU" altLang="en-US" sz="1800" kern="0" dirty="0">
                <a:latin typeface="+mn-lt"/>
              </a:rPr>
              <a:t>Bycatch ID &amp; sized</a:t>
            </a:r>
          </a:p>
          <a:p>
            <a:pPr>
              <a:spcBef>
                <a:spcPct val="0"/>
              </a:spcBef>
            </a:pPr>
            <a:r>
              <a:rPr lang="en-AU" altLang="en-US" sz="1800" kern="0" dirty="0">
                <a:latin typeface="+mn-lt"/>
              </a:rPr>
              <a:t>Retained sand flathead</a:t>
            </a:r>
          </a:p>
          <a:p>
            <a:pPr lvl="1">
              <a:spcBef>
                <a:spcPct val="0"/>
              </a:spcBef>
              <a:buFontTx/>
              <a:buChar char="-"/>
            </a:pPr>
            <a:r>
              <a:rPr lang="en-AU" altLang="en-US" sz="1600" kern="0" dirty="0">
                <a:solidFill>
                  <a:schemeClr val="bg1"/>
                </a:solidFill>
              </a:rPr>
              <a:t>size</a:t>
            </a:r>
          </a:p>
          <a:p>
            <a:pPr lvl="1">
              <a:spcBef>
                <a:spcPct val="0"/>
              </a:spcBef>
              <a:buFontTx/>
              <a:buChar char="-"/>
            </a:pPr>
            <a:r>
              <a:rPr lang="en-AU" altLang="en-US" sz="1600" kern="0" dirty="0">
                <a:solidFill>
                  <a:schemeClr val="bg1"/>
                </a:solidFill>
              </a:rPr>
              <a:t>weight</a:t>
            </a:r>
          </a:p>
          <a:p>
            <a:pPr lvl="1">
              <a:spcBef>
                <a:spcPct val="0"/>
              </a:spcBef>
              <a:buFontTx/>
              <a:buChar char="-"/>
            </a:pPr>
            <a:r>
              <a:rPr lang="en-AU" altLang="en-US" sz="1600" kern="0" dirty="0">
                <a:solidFill>
                  <a:schemeClr val="bg1"/>
                </a:solidFill>
              </a:rPr>
              <a:t>sex</a:t>
            </a:r>
          </a:p>
          <a:p>
            <a:pPr lvl="1">
              <a:spcBef>
                <a:spcPct val="0"/>
              </a:spcBef>
              <a:buFontTx/>
              <a:buChar char="-"/>
            </a:pPr>
            <a:r>
              <a:rPr lang="en-AU" altLang="en-US" sz="1600" kern="0" dirty="0">
                <a:solidFill>
                  <a:schemeClr val="bg1"/>
                </a:solidFill>
              </a:rPr>
              <a:t>gonad stage/weight</a:t>
            </a:r>
          </a:p>
          <a:p>
            <a:pPr lvl="1">
              <a:spcBef>
                <a:spcPct val="0"/>
              </a:spcBef>
              <a:buFontTx/>
              <a:buChar char="-"/>
            </a:pPr>
            <a:r>
              <a:rPr lang="en-AU" altLang="en-US" sz="1600" kern="0" dirty="0">
                <a:solidFill>
                  <a:schemeClr val="bg1"/>
                </a:solidFill>
              </a:rPr>
              <a:t>age estimate</a:t>
            </a:r>
          </a:p>
          <a:p>
            <a:pPr marL="0" indent="0">
              <a:spcBef>
                <a:spcPct val="0"/>
              </a:spcBef>
              <a:buNone/>
            </a:pPr>
            <a:endParaRPr lang="en-AU" altLang="en-US" kern="0" dirty="0">
              <a:latin typeface="+mn-lt"/>
            </a:endParaRPr>
          </a:p>
          <a:p>
            <a:pPr marL="0" indent="0">
              <a:spcBef>
                <a:spcPct val="0"/>
              </a:spcBef>
              <a:buNone/>
            </a:pPr>
            <a:endParaRPr lang="en-AU" altLang="en-US" sz="1800" kern="0" dirty="0">
              <a:latin typeface="+mn-lt"/>
            </a:endParaRPr>
          </a:p>
          <a:p>
            <a:pPr lvl="1">
              <a:spcBef>
                <a:spcPct val="0"/>
              </a:spcBef>
            </a:pPr>
            <a:endParaRPr lang="en-AU" altLang="en-US" sz="2000" i="1" kern="0" dirty="0">
              <a:solidFill>
                <a:schemeClr val="bg1"/>
              </a:solidFill>
              <a:ea typeface="Verdana" panose="020B0604030504040204" pitchFamily="34" charset="0"/>
            </a:endParaRPr>
          </a:p>
        </p:txBody>
      </p:sp>
      <p:graphicFrame>
        <p:nvGraphicFramePr>
          <p:cNvPr id="2" name="Table 1">
            <a:extLst>
              <a:ext uri="{FF2B5EF4-FFF2-40B4-BE49-F238E27FC236}">
                <a16:creationId xmlns:a16="http://schemas.microsoft.com/office/drawing/2014/main" id="{FF454D4B-6524-46F6-970C-AFA99A4016E9}"/>
              </a:ext>
            </a:extLst>
          </p:cNvPr>
          <p:cNvGraphicFramePr>
            <a:graphicFrameLocks noGrp="1"/>
          </p:cNvGraphicFramePr>
          <p:nvPr/>
        </p:nvGraphicFramePr>
        <p:xfrm>
          <a:off x="2819400" y="1800112"/>
          <a:ext cx="2362201" cy="3178243"/>
        </p:xfrm>
        <a:graphic>
          <a:graphicData uri="http://schemas.openxmlformats.org/drawingml/2006/table">
            <a:tbl>
              <a:tblPr firstRow="1" bandRow="1">
                <a:tableStyleId>{5C22544A-7EE6-4342-B048-85BDC9FD1C3A}</a:tableStyleId>
              </a:tblPr>
              <a:tblGrid>
                <a:gridCol w="815245">
                  <a:extLst>
                    <a:ext uri="{9D8B030D-6E8A-4147-A177-3AD203B41FA5}">
                      <a16:colId xmlns:a16="http://schemas.microsoft.com/office/drawing/2014/main" val="1122865272"/>
                    </a:ext>
                  </a:extLst>
                </a:gridCol>
                <a:gridCol w="815245">
                  <a:extLst>
                    <a:ext uri="{9D8B030D-6E8A-4147-A177-3AD203B41FA5}">
                      <a16:colId xmlns:a16="http://schemas.microsoft.com/office/drawing/2014/main" val="3874696591"/>
                    </a:ext>
                  </a:extLst>
                </a:gridCol>
                <a:gridCol w="731711">
                  <a:extLst>
                    <a:ext uri="{9D8B030D-6E8A-4147-A177-3AD203B41FA5}">
                      <a16:colId xmlns:a16="http://schemas.microsoft.com/office/drawing/2014/main" val="3102076536"/>
                    </a:ext>
                  </a:extLst>
                </a:gridCol>
              </a:tblGrid>
              <a:tr h="269079">
                <a:tc rowSpan="2">
                  <a:txBody>
                    <a:bodyPr/>
                    <a:lstStyle/>
                    <a:p>
                      <a:pPr algn="ctr"/>
                      <a:r>
                        <a:rPr lang="en-AU" sz="1800" dirty="0"/>
                        <a:t>Year</a:t>
                      </a:r>
                    </a:p>
                  </a:txBody>
                  <a:tcPr anchor="ctr"/>
                </a:tc>
                <a:tc gridSpan="2">
                  <a:txBody>
                    <a:bodyPr/>
                    <a:lstStyle/>
                    <a:p>
                      <a:pPr algn="ctr"/>
                      <a:r>
                        <a:rPr lang="en-AU" sz="1400" b="1" dirty="0">
                          <a:solidFill>
                            <a:schemeClr val="bg1"/>
                          </a:solidFill>
                        </a:rPr>
                        <a:t>N</a:t>
                      </a:r>
                    </a:p>
                  </a:txBody>
                  <a:tcPr anchor="ctr"/>
                </a:tc>
                <a:tc hMerge="1">
                  <a:txBody>
                    <a:bodyPr/>
                    <a:lstStyle/>
                    <a:p>
                      <a:pPr algn="ctr"/>
                      <a:endParaRPr lang="en-AU" sz="900" b="1" dirty="0">
                        <a:solidFill>
                          <a:schemeClr val="tx1">
                            <a:lumMod val="65000"/>
                            <a:lumOff val="35000"/>
                          </a:schemeClr>
                        </a:solidFill>
                      </a:endParaRPr>
                    </a:p>
                  </a:txBody>
                  <a:tcPr anchor="ctr"/>
                </a:tc>
                <a:extLst>
                  <a:ext uri="{0D108BD9-81ED-4DB2-BD59-A6C34878D82A}">
                    <a16:rowId xmlns:a16="http://schemas.microsoft.com/office/drawing/2014/main" val="2364702665"/>
                  </a:ext>
                </a:extLst>
              </a:tr>
              <a:tr h="264340">
                <a:tc vMerge="1">
                  <a:txBody>
                    <a:bodyPr/>
                    <a:lstStyle/>
                    <a:p>
                      <a:pPr algn="ctr"/>
                      <a:r>
                        <a:rPr lang="en-AU" sz="1100" dirty="0"/>
                        <a:t>Year</a:t>
                      </a:r>
                    </a:p>
                  </a:txBody>
                  <a:tcPr anchor="ctr">
                    <a:solidFill>
                      <a:srgbClr val="4F81BD"/>
                    </a:solidFill>
                  </a:tcPr>
                </a:tc>
                <a:tc>
                  <a:txBody>
                    <a:bodyPr/>
                    <a:lstStyle/>
                    <a:p>
                      <a:pPr algn="ctr"/>
                      <a:r>
                        <a:rPr lang="en-AU" sz="1200" b="1" dirty="0">
                          <a:solidFill>
                            <a:schemeClr val="bg1"/>
                          </a:solidFill>
                        </a:rPr>
                        <a:t>Aged</a:t>
                      </a:r>
                    </a:p>
                  </a:txBody>
                  <a:tcPr anchor="ctr">
                    <a:solidFill>
                      <a:schemeClr val="tx2">
                        <a:lumMod val="60000"/>
                        <a:lumOff val="40000"/>
                      </a:schemeClr>
                    </a:solidFill>
                  </a:tcPr>
                </a:tc>
                <a:tc>
                  <a:txBody>
                    <a:bodyPr/>
                    <a:lstStyle/>
                    <a:p>
                      <a:pPr algn="ctr"/>
                      <a:r>
                        <a:rPr lang="en-AU" sz="1200" b="1" dirty="0">
                          <a:solidFill>
                            <a:schemeClr val="bg1"/>
                          </a:solidFill>
                        </a:rPr>
                        <a:t>Sized</a:t>
                      </a:r>
                    </a:p>
                  </a:txBody>
                  <a:tcPr anchor="ctr">
                    <a:solidFill>
                      <a:schemeClr val="tx2">
                        <a:lumMod val="60000"/>
                        <a:lumOff val="40000"/>
                      </a:schemeClr>
                    </a:solidFill>
                  </a:tcPr>
                </a:tc>
                <a:extLst>
                  <a:ext uri="{0D108BD9-81ED-4DB2-BD59-A6C34878D82A}">
                    <a16:rowId xmlns:a16="http://schemas.microsoft.com/office/drawing/2014/main" val="1263513569"/>
                  </a:ext>
                </a:extLst>
              </a:tr>
              <a:tr h="221683">
                <a:tc>
                  <a:txBody>
                    <a:bodyPr/>
                    <a:lstStyle/>
                    <a:p>
                      <a:pPr algn="ctr"/>
                      <a:r>
                        <a:rPr lang="en-AU" sz="1400" b="1" dirty="0">
                          <a:solidFill>
                            <a:schemeClr val="tx1"/>
                          </a:solidFill>
                        </a:rPr>
                        <a:t>2012</a:t>
                      </a:r>
                    </a:p>
                  </a:txBody>
                  <a:tcPr marT="0" marB="0" anchor="ctr"/>
                </a:tc>
                <a:tc>
                  <a:txBody>
                    <a:bodyPr/>
                    <a:lstStyle/>
                    <a:p>
                      <a:pPr algn="ctr"/>
                      <a:r>
                        <a:rPr lang="en-AU" sz="1400" b="1" dirty="0">
                          <a:solidFill>
                            <a:schemeClr val="tx1"/>
                          </a:solidFill>
                        </a:rPr>
                        <a:t>307</a:t>
                      </a:r>
                    </a:p>
                  </a:txBody>
                  <a:tcPr marT="0" marB="0" anchor="ctr"/>
                </a:tc>
                <a:tc>
                  <a:txBody>
                    <a:bodyPr/>
                    <a:lstStyle/>
                    <a:p>
                      <a:pPr algn="ctr"/>
                      <a:r>
                        <a:rPr lang="en-AU" sz="1400" b="1" dirty="0">
                          <a:solidFill>
                            <a:schemeClr val="tx1"/>
                          </a:solidFill>
                        </a:rPr>
                        <a:t>833</a:t>
                      </a:r>
                    </a:p>
                  </a:txBody>
                  <a:tcPr marT="0" marB="0" anchor="ctr">
                    <a:solidFill>
                      <a:srgbClr val="E9EDF4"/>
                    </a:solidFill>
                  </a:tcPr>
                </a:tc>
                <a:extLst>
                  <a:ext uri="{0D108BD9-81ED-4DB2-BD59-A6C34878D82A}">
                    <a16:rowId xmlns:a16="http://schemas.microsoft.com/office/drawing/2014/main" val="1085419263"/>
                  </a:ext>
                </a:extLst>
              </a:tr>
              <a:tr h="176227">
                <a:tc>
                  <a:txBody>
                    <a:bodyPr/>
                    <a:lstStyle/>
                    <a:p>
                      <a:pPr algn="ctr"/>
                      <a:r>
                        <a:rPr lang="en-AU" sz="1400" b="1" dirty="0">
                          <a:solidFill>
                            <a:schemeClr val="tx1"/>
                          </a:solidFill>
                        </a:rPr>
                        <a:t>2013</a:t>
                      </a:r>
                    </a:p>
                  </a:txBody>
                  <a:tcPr marT="0" marB="0" anchor="ctr"/>
                </a:tc>
                <a:tc>
                  <a:txBody>
                    <a:bodyPr/>
                    <a:lstStyle/>
                    <a:p>
                      <a:pPr algn="ctr"/>
                      <a:r>
                        <a:rPr lang="en-AU" sz="1400" b="1" dirty="0">
                          <a:solidFill>
                            <a:schemeClr val="tx1"/>
                          </a:solidFill>
                        </a:rPr>
                        <a:t>248</a:t>
                      </a:r>
                    </a:p>
                  </a:txBody>
                  <a:tcPr marT="0" marB="0" anchor="ctr"/>
                </a:tc>
                <a:tc>
                  <a:txBody>
                    <a:bodyPr/>
                    <a:lstStyle/>
                    <a:p>
                      <a:pPr algn="ctr"/>
                      <a:r>
                        <a:rPr lang="en-AU" sz="1400" b="1" dirty="0">
                          <a:solidFill>
                            <a:schemeClr val="tx1"/>
                          </a:solidFill>
                        </a:rPr>
                        <a:t>995</a:t>
                      </a:r>
                    </a:p>
                  </a:txBody>
                  <a:tcPr marT="0" marB="0" anchor="ctr"/>
                </a:tc>
                <a:extLst>
                  <a:ext uri="{0D108BD9-81ED-4DB2-BD59-A6C34878D82A}">
                    <a16:rowId xmlns:a16="http://schemas.microsoft.com/office/drawing/2014/main" val="2911886554"/>
                  </a:ext>
                </a:extLst>
              </a:tr>
              <a:tr h="176227">
                <a:tc>
                  <a:txBody>
                    <a:bodyPr/>
                    <a:lstStyle/>
                    <a:p>
                      <a:pPr algn="ctr"/>
                      <a:r>
                        <a:rPr lang="en-AU" sz="1400" b="1" dirty="0">
                          <a:solidFill>
                            <a:schemeClr val="tx1"/>
                          </a:solidFill>
                        </a:rPr>
                        <a:t>2014</a:t>
                      </a:r>
                    </a:p>
                  </a:txBody>
                  <a:tcPr marT="0" marB="0" anchor="ctr"/>
                </a:tc>
                <a:tc>
                  <a:txBody>
                    <a:bodyPr/>
                    <a:lstStyle/>
                    <a:p>
                      <a:pPr algn="ctr"/>
                      <a:r>
                        <a:rPr lang="en-AU" sz="1400" b="1" dirty="0">
                          <a:solidFill>
                            <a:schemeClr val="tx1"/>
                          </a:solidFill>
                        </a:rPr>
                        <a:t>278</a:t>
                      </a:r>
                    </a:p>
                  </a:txBody>
                  <a:tcPr marT="0" marB="0" anchor="ctr"/>
                </a:tc>
                <a:tc>
                  <a:txBody>
                    <a:bodyPr/>
                    <a:lstStyle/>
                    <a:p>
                      <a:pPr algn="ctr"/>
                      <a:r>
                        <a:rPr lang="en-AU" sz="1400" b="1" dirty="0">
                          <a:solidFill>
                            <a:schemeClr val="tx1"/>
                          </a:solidFill>
                        </a:rPr>
                        <a:t>350</a:t>
                      </a:r>
                    </a:p>
                  </a:txBody>
                  <a:tcPr marT="0" marB="0" anchor="ctr"/>
                </a:tc>
                <a:extLst>
                  <a:ext uri="{0D108BD9-81ED-4DB2-BD59-A6C34878D82A}">
                    <a16:rowId xmlns:a16="http://schemas.microsoft.com/office/drawing/2014/main" val="1951582626"/>
                  </a:ext>
                </a:extLst>
              </a:tr>
              <a:tr h="176227">
                <a:tc>
                  <a:txBody>
                    <a:bodyPr/>
                    <a:lstStyle/>
                    <a:p>
                      <a:pPr algn="ctr"/>
                      <a:r>
                        <a:rPr lang="en-AU" sz="1400" b="1" dirty="0">
                          <a:solidFill>
                            <a:schemeClr val="tx1"/>
                          </a:solidFill>
                        </a:rPr>
                        <a:t>2015</a:t>
                      </a:r>
                    </a:p>
                  </a:txBody>
                  <a:tcPr marT="0" marB="0" anchor="ctr"/>
                </a:tc>
                <a:tc>
                  <a:txBody>
                    <a:bodyPr/>
                    <a:lstStyle/>
                    <a:p>
                      <a:pPr algn="ctr"/>
                      <a:r>
                        <a:rPr lang="en-AU" sz="1400" b="1" dirty="0">
                          <a:solidFill>
                            <a:schemeClr val="tx1"/>
                          </a:solidFill>
                        </a:rPr>
                        <a:t>311</a:t>
                      </a:r>
                    </a:p>
                  </a:txBody>
                  <a:tcPr marT="0" marB="0" anchor="ctr"/>
                </a:tc>
                <a:tc>
                  <a:txBody>
                    <a:bodyPr/>
                    <a:lstStyle/>
                    <a:p>
                      <a:pPr algn="ctr"/>
                      <a:r>
                        <a:rPr lang="en-AU" sz="1400" b="1" dirty="0">
                          <a:solidFill>
                            <a:schemeClr val="tx1"/>
                          </a:solidFill>
                        </a:rPr>
                        <a:t>562</a:t>
                      </a:r>
                    </a:p>
                  </a:txBody>
                  <a:tcPr marT="0" marB="0" anchor="ctr"/>
                </a:tc>
                <a:extLst>
                  <a:ext uri="{0D108BD9-81ED-4DB2-BD59-A6C34878D82A}">
                    <a16:rowId xmlns:a16="http://schemas.microsoft.com/office/drawing/2014/main" val="3016950203"/>
                  </a:ext>
                </a:extLst>
              </a:tr>
              <a:tr h="183638">
                <a:tc>
                  <a:txBody>
                    <a:bodyPr/>
                    <a:lstStyle/>
                    <a:p>
                      <a:pPr algn="ctr"/>
                      <a:r>
                        <a:rPr lang="en-AU" sz="1400" b="1" dirty="0">
                          <a:solidFill>
                            <a:schemeClr val="tx1"/>
                          </a:solidFill>
                        </a:rPr>
                        <a:t>2016</a:t>
                      </a:r>
                    </a:p>
                  </a:txBody>
                  <a:tcPr marT="0" marB="0" anchor="ctr"/>
                </a:tc>
                <a:tc>
                  <a:txBody>
                    <a:bodyPr/>
                    <a:lstStyle/>
                    <a:p>
                      <a:pPr algn="ctr"/>
                      <a:r>
                        <a:rPr lang="en-AU" sz="1400" b="1" dirty="0">
                          <a:solidFill>
                            <a:schemeClr val="tx1"/>
                          </a:solidFill>
                        </a:rPr>
                        <a:t>282</a:t>
                      </a:r>
                    </a:p>
                  </a:txBody>
                  <a:tcPr marT="0" marB="0" anchor="ctr">
                    <a:solidFill>
                      <a:srgbClr val="E9EDF4"/>
                    </a:solidFill>
                  </a:tcPr>
                </a:tc>
                <a:tc>
                  <a:txBody>
                    <a:bodyPr/>
                    <a:lstStyle/>
                    <a:p>
                      <a:pPr algn="ctr"/>
                      <a:r>
                        <a:rPr lang="en-AU" sz="1400" b="1" dirty="0">
                          <a:solidFill>
                            <a:schemeClr val="tx1"/>
                          </a:solidFill>
                        </a:rPr>
                        <a:t>418</a:t>
                      </a:r>
                    </a:p>
                  </a:txBody>
                  <a:tcPr marT="0" marB="0" anchor="ctr">
                    <a:solidFill>
                      <a:srgbClr val="E9EDF4"/>
                    </a:solidFill>
                  </a:tcPr>
                </a:tc>
                <a:extLst>
                  <a:ext uri="{0D108BD9-81ED-4DB2-BD59-A6C34878D82A}">
                    <a16:rowId xmlns:a16="http://schemas.microsoft.com/office/drawing/2014/main" val="3093389703"/>
                  </a:ext>
                </a:extLst>
              </a:tr>
              <a:tr h="176227">
                <a:tc>
                  <a:txBody>
                    <a:bodyPr/>
                    <a:lstStyle/>
                    <a:p>
                      <a:pPr algn="ctr"/>
                      <a:r>
                        <a:rPr lang="en-AU" sz="1400" b="1" dirty="0">
                          <a:solidFill>
                            <a:schemeClr val="tx1"/>
                          </a:solidFill>
                        </a:rPr>
                        <a:t>2017</a:t>
                      </a:r>
                    </a:p>
                  </a:txBody>
                  <a:tcPr marT="0" marB="0" anchor="ctr"/>
                </a:tc>
                <a:tc>
                  <a:txBody>
                    <a:bodyPr/>
                    <a:lstStyle/>
                    <a:p>
                      <a:pPr algn="ctr"/>
                      <a:r>
                        <a:rPr lang="en-AU" sz="1400" b="1" dirty="0">
                          <a:solidFill>
                            <a:schemeClr val="tx1"/>
                          </a:solidFill>
                        </a:rPr>
                        <a:t>316</a:t>
                      </a:r>
                    </a:p>
                  </a:txBody>
                  <a:tcPr marT="0" marB="0" anchor="ctr"/>
                </a:tc>
                <a:tc>
                  <a:txBody>
                    <a:bodyPr/>
                    <a:lstStyle/>
                    <a:p>
                      <a:pPr algn="ctr"/>
                      <a:r>
                        <a:rPr lang="en-AU" sz="1400" b="1" dirty="0">
                          <a:solidFill>
                            <a:schemeClr val="tx1"/>
                          </a:solidFill>
                        </a:rPr>
                        <a:t>709</a:t>
                      </a:r>
                    </a:p>
                  </a:txBody>
                  <a:tcPr marT="0" marB="0" anchor="ctr"/>
                </a:tc>
                <a:extLst>
                  <a:ext uri="{0D108BD9-81ED-4DB2-BD59-A6C34878D82A}">
                    <a16:rowId xmlns:a16="http://schemas.microsoft.com/office/drawing/2014/main" val="2641862790"/>
                  </a:ext>
                </a:extLst>
              </a:tr>
              <a:tr h="176227">
                <a:tc>
                  <a:txBody>
                    <a:bodyPr/>
                    <a:lstStyle/>
                    <a:p>
                      <a:pPr algn="ctr"/>
                      <a:r>
                        <a:rPr lang="en-AU" sz="1400" b="1" dirty="0">
                          <a:solidFill>
                            <a:schemeClr val="tx1"/>
                          </a:solidFill>
                        </a:rPr>
                        <a:t>2018</a:t>
                      </a:r>
                    </a:p>
                  </a:txBody>
                  <a:tcPr marT="0" marB="0" anchor="ctr"/>
                </a:tc>
                <a:tc>
                  <a:txBody>
                    <a:bodyPr/>
                    <a:lstStyle/>
                    <a:p>
                      <a:pPr algn="ctr"/>
                      <a:r>
                        <a:rPr lang="en-AU" sz="1400" b="1" dirty="0">
                          <a:solidFill>
                            <a:schemeClr val="tx1"/>
                          </a:solidFill>
                        </a:rPr>
                        <a:t>303</a:t>
                      </a:r>
                    </a:p>
                  </a:txBody>
                  <a:tcPr marT="0" marB="0" anchor="ctr"/>
                </a:tc>
                <a:tc>
                  <a:txBody>
                    <a:bodyPr/>
                    <a:lstStyle/>
                    <a:p>
                      <a:pPr algn="ctr"/>
                      <a:r>
                        <a:rPr lang="en-AU" sz="1400" b="1" dirty="0">
                          <a:solidFill>
                            <a:schemeClr val="tx1"/>
                          </a:solidFill>
                        </a:rPr>
                        <a:t>902</a:t>
                      </a:r>
                    </a:p>
                  </a:txBody>
                  <a:tcPr marT="0" marB="0" anchor="ctr">
                    <a:solidFill>
                      <a:srgbClr val="E9EDF4"/>
                    </a:solidFill>
                  </a:tcPr>
                </a:tc>
                <a:extLst>
                  <a:ext uri="{0D108BD9-81ED-4DB2-BD59-A6C34878D82A}">
                    <a16:rowId xmlns:a16="http://schemas.microsoft.com/office/drawing/2014/main" val="2222868070"/>
                  </a:ext>
                </a:extLst>
              </a:tr>
              <a:tr h="176227">
                <a:tc>
                  <a:txBody>
                    <a:bodyPr/>
                    <a:lstStyle/>
                    <a:p>
                      <a:pPr algn="ctr"/>
                      <a:r>
                        <a:rPr lang="en-AU" sz="1400" b="1" dirty="0">
                          <a:solidFill>
                            <a:schemeClr val="tx1"/>
                          </a:solidFill>
                        </a:rPr>
                        <a:t>2019</a:t>
                      </a:r>
                    </a:p>
                  </a:txBody>
                  <a:tcPr marT="0" marB="0" anchor="ctr"/>
                </a:tc>
                <a:tc>
                  <a:txBody>
                    <a:bodyPr/>
                    <a:lstStyle/>
                    <a:p>
                      <a:pPr algn="ctr"/>
                      <a:r>
                        <a:rPr lang="en-AU" sz="1400" b="1" dirty="0">
                          <a:solidFill>
                            <a:schemeClr val="tx1"/>
                          </a:solidFill>
                        </a:rPr>
                        <a:t>299</a:t>
                      </a:r>
                    </a:p>
                  </a:txBody>
                  <a:tcPr marT="0" marB="0" anchor="ctr"/>
                </a:tc>
                <a:tc>
                  <a:txBody>
                    <a:bodyPr/>
                    <a:lstStyle/>
                    <a:p>
                      <a:pPr algn="ctr"/>
                      <a:r>
                        <a:rPr lang="en-AU" sz="1400" b="1" dirty="0">
                          <a:solidFill>
                            <a:schemeClr val="tx1"/>
                          </a:solidFill>
                        </a:rPr>
                        <a:t>654</a:t>
                      </a:r>
                    </a:p>
                  </a:txBody>
                  <a:tcPr marT="0" marB="0" anchor="ctr"/>
                </a:tc>
                <a:extLst>
                  <a:ext uri="{0D108BD9-81ED-4DB2-BD59-A6C34878D82A}">
                    <a16:rowId xmlns:a16="http://schemas.microsoft.com/office/drawing/2014/main" val="2869510573"/>
                  </a:ext>
                </a:extLst>
              </a:tr>
              <a:tr h="197122">
                <a:tc>
                  <a:txBody>
                    <a:bodyPr/>
                    <a:lstStyle/>
                    <a:p>
                      <a:pPr algn="ctr"/>
                      <a:r>
                        <a:rPr lang="en-AU" sz="1400" b="1" dirty="0">
                          <a:solidFill>
                            <a:schemeClr val="tx1"/>
                          </a:solidFill>
                        </a:rPr>
                        <a:t>2020</a:t>
                      </a:r>
                    </a:p>
                  </a:txBody>
                  <a:tcPr marT="0" marB="0" anchor="ctr"/>
                </a:tc>
                <a:tc>
                  <a:txBody>
                    <a:bodyPr/>
                    <a:lstStyle/>
                    <a:p>
                      <a:pPr algn="ctr"/>
                      <a:r>
                        <a:rPr lang="en-AU" sz="1400" b="1" dirty="0">
                          <a:solidFill>
                            <a:schemeClr val="tx1"/>
                          </a:solidFill>
                        </a:rPr>
                        <a:t>301</a:t>
                      </a:r>
                    </a:p>
                  </a:txBody>
                  <a:tcPr marT="0" marB="0" anchor="ctr">
                    <a:solidFill>
                      <a:srgbClr val="E9EDF4"/>
                    </a:solidFill>
                  </a:tcPr>
                </a:tc>
                <a:tc>
                  <a:txBody>
                    <a:bodyPr/>
                    <a:lstStyle/>
                    <a:p>
                      <a:pPr algn="ctr"/>
                      <a:r>
                        <a:rPr lang="en-AU" sz="1400" b="1" dirty="0">
                          <a:solidFill>
                            <a:schemeClr val="tx1"/>
                          </a:solidFill>
                        </a:rPr>
                        <a:t>753</a:t>
                      </a:r>
                    </a:p>
                  </a:txBody>
                  <a:tcPr marT="0" marB="0" anchor="ctr"/>
                </a:tc>
                <a:extLst>
                  <a:ext uri="{0D108BD9-81ED-4DB2-BD59-A6C34878D82A}">
                    <a16:rowId xmlns:a16="http://schemas.microsoft.com/office/drawing/2014/main" val="1624116927"/>
                  </a:ext>
                </a:extLst>
              </a:tr>
              <a:tr h="197122">
                <a:tc>
                  <a:txBody>
                    <a:bodyPr/>
                    <a:lstStyle/>
                    <a:p>
                      <a:pPr algn="ctr"/>
                      <a:r>
                        <a:rPr lang="en-AU" sz="1400" b="1" dirty="0">
                          <a:solidFill>
                            <a:schemeClr val="tx1"/>
                          </a:solidFill>
                        </a:rPr>
                        <a:t>2021</a:t>
                      </a:r>
                    </a:p>
                  </a:txBody>
                  <a:tcPr marT="0" marB="0" anchor="ctr"/>
                </a:tc>
                <a:tc>
                  <a:txBody>
                    <a:bodyPr/>
                    <a:lstStyle/>
                    <a:p>
                      <a:pPr algn="ctr"/>
                      <a:r>
                        <a:rPr lang="en-AU" sz="1400" b="1" dirty="0">
                          <a:solidFill>
                            <a:schemeClr val="tx1"/>
                          </a:solidFill>
                        </a:rPr>
                        <a:t>321</a:t>
                      </a:r>
                    </a:p>
                  </a:txBody>
                  <a:tcPr marT="0" marB="0" anchor="ctr"/>
                </a:tc>
                <a:tc>
                  <a:txBody>
                    <a:bodyPr/>
                    <a:lstStyle/>
                    <a:p>
                      <a:pPr algn="ctr"/>
                      <a:r>
                        <a:rPr lang="en-AU" sz="1400" b="1" dirty="0">
                          <a:solidFill>
                            <a:schemeClr val="tx1"/>
                          </a:solidFill>
                        </a:rPr>
                        <a:t>915</a:t>
                      </a:r>
                    </a:p>
                  </a:txBody>
                  <a:tcPr marT="0" marB="0" anchor="ctr"/>
                </a:tc>
                <a:extLst>
                  <a:ext uri="{0D108BD9-81ED-4DB2-BD59-A6C34878D82A}">
                    <a16:rowId xmlns:a16="http://schemas.microsoft.com/office/drawing/2014/main" val="403489117"/>
                  </a:ext>
                </a:extLst>
              </a:tr>
              <a:tr h="197122">
                <a:tc>
                  <a:txBody>
                    <a:bodyPr/>
                    <a:lstStyle/>
                    <a:p>
                      <a:pPr algn="ctr"/>
                      <a:r>
                        <a:rPr lang="en-AU" sz="1400" b="1" dirty="0">
                          <a:solidFill>
                            <a:schemeClr val="tx1"/>
                          </a:solidFill>
                        </a:rPr>
                        <a:t>2022</a:t>
                      </a:r>
                    </a:p>
                  </a:txBody>
                  <a:tcPr marT="0" marB="0" anchor="ctr"/>
                </a:tc>
                <a:tc>
                  <a:txBody>
                    <a:bodyPr/>
                    <a:lstStyle/>
                    <a:p>
                      <a:pPr algn="ctr"/>
                      <a:r>
                        <a:rPr lang="en-AU" sz="1400" b="1" dirty="0">
                          <a:solidFill>
                            <a:schemeClr val="tx1"/>
                          </a:solidFill>
                        </a:rPr>
                        <a:t>301</a:t>
                      </a:r>
                    </a:p>
                  </a:txBody>
                  <a:tcPr marT="0" marB="0" anchor="ctr"/>
                </a:tc>
                <a:tc>
                  <a:txBody>
                    <a:bodyPr/>
                    <a:lstStyle/>
                    <a:p>
                      <a:pPr algn="ctr"/>
                      <a:r>
                        <a:rPr lang="en-AU" sz="1400" b="1" dirty="0">
                          <a:solidFill>
                            <a:schemeClr val="tx1"/>
                          </a:solidFill>
                        </a:rPr>
                        <a:t>493</a:t>
                      </a:r>
                    </a:p>
                  </a:txBody>
                  <a:tcPr marT="0" marB="0" anchor="ctr"/>
                </a:tc>
                <a:extLst>
                  <a:ext uri="{0D108BD9-81ED-4DB2-BD59-A6C34878D82A}">
                    <a16:rowId xmlns:a16="http://schemas.microsoft.com/office/drawing/2014/main" val="2012501944"/>
                  </a:ext>
                </a:extLst>
              </a:tr>
              <a:tr h="197122">
                <a:tc>
                  <a:txBody>
                    <a:bodyPr/>
                    <a:lstStyle/>
                    <a:p>
                      <a:pPr algn="ctr"/>
                      <a:r>
                        <a:rPr lang="en-AU" sz="1600" b="1" dirty="0">
                          <a:solidFill>
                            <a:schemeClr val="tx1"/>
                          </a:solidFill>
                        </a:rPr>
                        <a:t>Total</a:t>
                      </a:r>
                    </a:p>
                  </a:txBody>
                  <a:tcPr marT="0" marB="0" anchor="ctr">
                    <a:solidFill>
                      <a:srgbClr val="4F81BD"/>
                    </a:solidFill>
                  </a:tcPr>
                </a:tc>
                <a:tc>
                  <a:txBody>
                    <a:bodyPr/>
                    <a:lstStyle/>
                    <a:p>
                      <a:pPr algn="ctr"/>
                      <a:r>
                        <a:rPr lang="en-AU" sz="1600" b="1" dirty="0">
                          <a:solidFill>
                            <a:schemeClr val="tx1"/>
                          </a:solidFill>
                        </a:rPr>
                        <a:t>3268</a:t>
                      </a:r>
                    </a:p>
                  </a:txBody>
                  <a:tcPr marT="0" marB="0" anchor="ctr">
                    <a:solidFill>
                      <a:srgbClr val="4F81BD"/>
                    </a:solidFill>
                  </a:tcPr>
                </a:tc>
                <a:tc>
                  <a:txBody>
                    <a:bodyPr/>
                    <a:lstStyle/>
                    <a:p>
                      <a:pPr algn="ctr"/>
                      <a:r>
                        <a:rPr lang="en-AU" sz="1600" b="1" dirty="0">
                          <a:solidFill>
                            <a:schemeClr val="tx1"/>
                          </a:solidFill>
                        </a:rPr>
                        <a:t>7584</a:t>
                      </a:r>
                    </a:p>
                  </a:txBody>
                  <a:tcPr marT="0" marB="0" anchor="ctr">
                    <a:solidFill>
                      <a:srgbClr val="4F81BD"/>
                    </a:solidFill>
                  </a:tcPr>
                </a:tc>
                <a:extLst>
                  <a:ext uri="{0D108BD9-81ED-4DB2-BD59-A6C34878D82A}">
                    <a16:rowId xmlns:a16="http://schemas.microsoft.com/office/drawing/2014/main" val="969831187"/>
                  </a:ext>
                </a:extLst>
              </a:tr>
            </a:tbl>
          </a:graphicData>
        </a:graphic>
      </p:graphicFrame>
      <p:pic>
        <p:nvPicPr>
          <p:cNvPr id="1026" name="Picture 2" descr="The Simple Paternoster Rig Is Best Used from a Pier or Anchored Boat">
            <a:extLst>
              <a:ext uri="{FF2B5EF4-FFF2-40B4-BE49-F238E27FC236}">
                <a16:creationId xmlns:a16="http://schemas.microsoft.com/office/drawing/2014/main" id="{A7749EBC-C0ED-CC18-FB7A-6BB6B6F38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84" y="1923938"/>
            <a:ext cx="1381116" cy="2692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sh_sand flathead.jpg">
            <a:extLst>
              <a:ext uri="{FF2B5EF4-FFF2-40B4-BE49-F238E27FC236}">
                <a16:creationId xmlns:a16="http://schemas.microsoft.com/office/drawing/2014/main" id="{B55A94D4-1C84-6B3C-167B-B1EDD3560A5C}"/>
              </a:ext>
            </a:extLst>
          </p:cNvPr>
          <p:cNvPicPr/>
          <p:nvPr/>
        </p:nvPicPr>
        <p:blipFill>
          <a:blip r:embed="rId5" cstate="print"/>
          <a:stretch>
            <a:fillRect/>
          </a:stretch>
        </p:blipFill>
        <p:spPr>
          <a:xfrm>
            <a:off x="5257800" y="310605"/>
            <a:ext cx="3580446" cy="1197520"/>
          </a:xfrm>
          <a:prstGeom prst="rect">
            <a:avLst/>
          </a:prstGeom>
          <a:noFill/>
          <a:ln>
            <a:noFill/>
          </a:ln>
        </p:spPr>
      </p:pic>
    </p:spTree>
    <p:extLst>
      <p:ext uri="{BB962C8B-B14F-4D97-AF65-F5344CB8AC3E}">
        <p14:creationId xmlns:p14="http://schemas.microsoft.com/office/powerpoint/2010/main" val="97417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917D27-4501-439C-9CDA-FC4122594381}"/>
              </a:ext>
            </a:extLst>
          </p:cNvPr>
          <p:cNvSpPr>
            <a:spLocks noGrp="1"/>
          </p:cNvSpPr>
          <p:nvPr>
            <p:ph type="sldNum" sz="quarter" idx="4294967295"/>
          </p:nvPr>
        </p:nvSpPr>
        <p:spPr>
          <a:xfrm>
            <a:off x="7467600" y="4752975"/>
            <a:ext cx="1676400" cy="123825"/>
          </a:xfrm>
        </p:spPr>
        <p:txBody>
          <a:bodyPr/>
          <a:lstStyle/>
          <a:p>
            <a:pPr marL="12700">
              <a:spcBef>
                <a:spcPts val="105"/>
              </a:spcBef>
            </a:pPr>
            <a:r>
              <a:rPr lang="en-AU" dirty="0"/>
              <a:t>&gt; </a:t>
            </a:r>
            <a:r>
              <a:rPr lang="en-AU" spc="-5" dirty="0"/>
              <a:t>utas.edu.au/imas </a:t>
            </a:r>
            <a:r>
              <a:rPr lang="en-AU" dirty="0"/>
              <a:t>/</a:t>
            </a:r>
            <a:r>
              <a:rPr lang="en-AU" spc="-125" dirty="0"/>
              <a:t> </a:t>
            </a:r>
            <a:fld id="{81D60167-4931-47E6-BA6A-407CBD079E47}" type="slidenum">
              <a:rPr smtClean="0"/>
              <a:pPr marL="12700">
                <a:spcBef>
                  <a:spcPts val="105"/>
                </a:spcBef>
              </a:pPr>
              <a:t>8</a:t>
            </a:fld>
            <a:endParaRPr dirty="0"/>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23672" y="-44201"/>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Size structure</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76200" y="517525"/>
            <a:ext cx="3733799"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800" dirty="0">
                <a:latin typeface="+mn-lt"/>
                <a:cs typeface="Arial" pitchFamily="34" charset="0"/>
              </a:rPr>
              <a:t>Some gains from </a:t>
            </a:r>
            <a:r>
              <a:rPr lang="en-AU" sz="1800" dirty="0">
                <a:latin typeface="+mn-lt"/>
              </a:rPr>
              <a:t>↑</a:t>
            </a:r>
            <a:r>
              <a:rPr lang="en-AU" sz="1800" dirty="0">
                <a:latin typeface="+mn-lt"/>
                <a:cs typeface="Arial" pitchFamily="34" charset="0"/>
              </a:rPr>
              <a:t>MSL </a:t>
            </a:r>
          </a:p>
          <a:p>
            <a:pPr marL="0" indent="0">
              <a:buNone/>
            </a:pPr>
            <a:r>
              <a:rPr lang="en-AU" sz="1800" dirty="0">
                <a:latin typeface="+mn-lt"/>
                <a:cs typeface="Arial" pitchFamily="34" charset="0"/>
              </a:rPr>
              <a:t>          (2015 </a:t>
            </a:r>
            <a:r>
              <a:rPr lang="en-AU" sz="1800" dirty="0">
                <a:latin typeface="+mn-lt"/>
              </a:rPr>
              <a:t>↑ </a:t>
            </a:r>
            <a:r>
              <a:rPr lang="en-AU" sz="1800" dirty="0">
                <a:latin typeface="+mn-lt"/>
                <a:cs typeface="Arial" pitchFamily="34" charset="0"/>
              </a:rPr>
              <a:t>300 to 320 mm)</a:t>
            </a:r>
          </a:p>
          <a:p>
            <a:endParaRPr lang="en-AU" sz="1800" dirty="0">
              <a:latin typeface="+mn-lt"/>
              <a:cs typeface="Arial" pitchFamily="34" charset="0"/>
            </a:endParaRPr>
          </a:p>
          <a:p>
            <a:r>
              <a:rPr lang="en-AU" sz="1800" dirty="0">
                <a:latin typeface="+mn-lt"/>
                <a:cs typeface="Arial" pitchFamily="34" charset="0"/>
              </a:rPr>
              <a:t>Most </a:t>
            </a:r>
            <a:r>
              <a:rPr lang="en-AU" sz="1800" b="1" u="sng" dirty="0">
                <a:latin typeface="+mn-lt"/>
                <a:cs typeface="Arial" pitchFamily="34" charset="0"/>
              </a:rPr>
              <a:t>below MSL </a:t>
            </a:r>
            <a:r>
              <a:rPr lang="en-AU" sz="1800" dirty="0">
                <a:latin typeface="+mn-lt"/>
                <a:cs typeface="Arial" pitchFamily="34" charset="0"/>
              </a:rPr>
              <a:t>(320mm)</a:t>
            </a:r>
          </a:p>
          <a:p>
            <a:endParaRPr lang="en-AU" sz="1800" dirty="0">
              <a:latin typeface="+mn-lt"/>
              <a:cs typeface="Arial" pitchFamily="34" charset="0"/>
            </a:endParaRPr>
          </a:p>
          <a:p>
            <a:r>
              <a:rPr lang="en-AU" sz="1800" b="1" u="sng" dirty="0">
                <a:latin typeface="+mn-lt"/>
                <a:cs typeface="Arial" pitchFamily="34" charset="0"/>
              </a:rPr>
              <a:t>Low abundance</a:t>
            </a:r>
            <a:r>
              <a:rPr lang="en-AU" sz="1800" dirty="0">
                <a:latin typeface="+mn-lt"/>
                <a:cs typeface="Arial" pitchFamily="34" charset="0"/>
              </a:rPr>
              <a:t> - legal sized fish</a:t>
            </a:r>
          </a:p>
          <a:p>
            <a:endParaRPr lang="en-AU" sz="1800" dirty="0">
              <a:latin typeface="+mn-lt"/>
              <a:cs typeface="Arial" pitchFamily="34" charset="0"/>
            </a:endParaRPr>
          </a:p>
          <a:p>
            <a:r>
              <a:rPr lang="en-AU" sz="1800" dirty="0">
                <a:latin typeface="+mn-lt"/>
                <a:cs typeface="Arial" pitchFamily="34" charset="0"/>
              </a:rPr>
              <a:t>Smaller in Channel (A)</a:t>
            </a:r>
          </a:p>
          <a:p>
            <a:pPr marL="0" indent="0">
              <a:buNone/>
            </a:pPr>
            <a:endParaRPr lang="en-AU" sz="1800" dirty="0">
              <a:latin typeface="+mn-lt"/>
              <a:cs typeface="Arial" pitchFamily="34" charset="0"/>
            </a:endParaRPr>
          </a:p>
          <a:p>
            <a:r>
              <a:rPr lang="en-AU" sz="1800" dirty="0">
                <a:latin typeface="+mn-lt"/>
                <a:cs typeface="Arial" pitchFamily="34" charset="0"/>
              </a:rPr>
              <a:t>Larger in Great Oyster Bay (C)</a:t>
            </a:r>
          </a:p>
          <a:p>
            <a:endParaRPr lang="en-AU" sz="1800" dirty="0">
              <a:latin typeface="+mn-lt"/>
              <a:cs typeface="Arial" pitchFamily="34" charset="0"/>
            </a:endParaRPr>
          </a:p>
          <a:p>
            <a:endParaRPr lang="en-AU" sz="1800" dirty="0">
              <a:latin typeface="+mn-lt"/>
              <a:cs typeface="Arial" pitchFamily="34" charset="0"/>
            </a:endParaRPr>
          </a:p>
          <a:p>
            <a:endParaRPr lang="en-AU" sz="1800" dirty="0">
              <a:latin typeface="+mn-lt"/>
              <a:cs typeface="Arial" pitchFamily="34" charset="0"/>
            </a:endParaRPr>
          </a:p>
          <a:p>
            <a:endParaRPr lang="en-AU" sz="1800" dirty="0">
              <a:latin typeface="+mn-lt"/>
              <a:cs typeface="Arial" pitchFamily="34" charset="0"/>
            </a:endParaRPr>
          </a:p>
          <a:p>
            <a:endParaRPr lang="en-AU" sz="1800" dirty="0">
              <a:latin typeface="+mn-lt"/>
              <a:cs typeface="Arial" pitchFamily="34" charset="0"/>
            </a:endParaRPr>
          </a:p>
          <a:p>
            <a:pPr marL="0" lvl="0" indent="0">
              <a:buNone/>
            </a:pPr>
            <a:endParaRPr lang="en-US" sz="1800" dirty="0">
              <a:solidFill>
                <a:srgbClr val="00B0F0"/>
              </a:solidFill>
              <a:latin typeface="+mn-lt"/>
              <a:cs typeface="Arial" pitchFamily="34" charset="0"/>
            </a:endParaRPr>
          </a:p>
          <a:p>
            <a:pPr marL="0" indent="0">
              <a:buNone/>
            </a:pPr>
            <a:endParaRPr lang="en-AU" sz="1800" dirty="0">
              <a:latin typeface="+mn-lt"/>
              <a:cs typeface="Arial" pitchFamily="34" charset="0"/>
            </a:endParaRPr>
          </a:p>
        </p:txBody>
      </p:sp>
      <p:sp>
        <p:nvSpPr>
          <p:cNvPr id="9" name="TextBox 8">
            <a:extLst>
              <a:ext uri="{FF2B5EF4-FFF2-40B4-BE49-F238E27FC236}">
                <a16:creationId xmlns:a16="http://schemas.microsoft.com/office/drawing/2014/main" id="{8B23710B-BBF1-448F-A585-CFFF6D8CAD20}"/>
              </a:ext>
            </a:extLst>
          </p:cNvPr>
          <p:cNvSpPr txBox="1"/>
          <p:nvPr/>
        </p:nvSpPr>
        <p:spPr>
          <a:xfrm>
            <a:off x="3320731" y="-543"/>
            <a:ext cx="5823270" cy="276999"/>
          </a:xfrm>
          <a:prstGeom prst="rect">
            <a:avLst/>
          </a:prstGeom>
          <a:solidFill>
            <a:schemeClr val="bg1"/>
          </a:solidFill>
        </p:spPr>
        <p:txBody>
          <a:bodyPr wrap="square" rtlCol="0">
            <a:spAutoFit/>
          </a:bodyPr>
          <a:lstStyle/>
          <a:p>
            <a:r>
              <a:rPr lang="en-AU" sz="1200" b="1" dirty="0" err="1"/>
              <a:t>D’Entrecasteaux</a:t>
            </a:r>
            <a:r>
              <a:rPr lang="en-AU" sz="1200" b="1" dirty="0"/>
              <a:t> Channel (A)	      Frederick Henry / Norfolk (B)           Great Oyster Bay (C)</a:t>
            </a:r>
          </a:p>
        </p:txBody>
      </p:sp>
      <p:sp>
        <p:nvSpPr>
          <p:cNvPr id="5" name="Rectangle 4">
            <a:extLst>
              <a:ext uri="{FF2B5EF4-FFF2-40B4-BE49-F238E27FC236}">
                <a16:creationId xmlns:a16="http://schemas.microsoft.com/office/drawing/2014/main" id="{1F6D2A74-BFD0-9DA0-A2B6-0D466E2FB985}"/>
              </a:ext>
            </a:extLst>
          </p:cNvPr>
          <p:cNvSpPr/>
          <p:nvPr/>
        </p:nvSpPr>
        <p:spPr>
          <a:xfrm>
            <a:off x="3320730" y="276456"/>
            <a:ext cx="5823270" cy="48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5" name="Picture 24">
            <a:extLst>
              <a:ext uri="{FF2B5EF4-FFF2-40B4-BE49-F238E27FC236}">
                <a16:creationId xmlns:a16="http://schemas.microsoft.com/office/drawing/2014/main" id="{F089C65F-9D4A-DD96-A868-DAEE769D37C7}"/>
              </a:ext>
            </a:extLst>
          </p:cNvPr>
          <p:cNvPicPr>
            <a:picLocks noChangeAspect="1"/>
          </p:cNvPicPr>
          <p:nvPr/>
        </p:nvPicPr>
        <p:blipFill rotWithShape="1">
          <a:blip r:embed="rId3"/>
          <a:srcRect/>
          <a:stretch/>
        </p:blipFill>
        <p:spPr>
          <a:xfrm>
            <a:off x="3200400" y="276456"/>
            <a:ext cx="2056700" cy="4851055"/>
          </a:xfrm>
          <a:prstGeom prst="rect">
            <a:avLst/>
          </a:prstGeom>
        </p:spPr>
      </p:pic>
      <p:pic>
        <p:nvPicPr>
          <p:cNvPr id="26" name="Picture 25">
            <a:extLst>
              <a:ext uri="{FF2B5EF4-FFF2-40B4-BE49-F238E27FC236}">
                <a16:creationId xmlns:a16="http://schemas.microsoft.com/office/drawing/2014/main" id="{2AF97AF2-D4F1-16E9-9836-DA0D2843C803}"/>
              </a:ext>
            </a:extLst>
          </p:cNvPr>
          <p:cNvPicPr>
            <a:picLocks noChangeAspect="1"/>
          </p:cNvPicPr>
          <p:nvPr/>
        </p:nvPicPr>
        <p:blipFill>
          <a:blip r:embed="rId4"/>
          <a:stretch>
            <a:fillRect/>
          </a:stretch>
        </p:blipFill>
        <p:spPr>
          <a:xfrm>
            <a:off x="5087908" y="275820"/>
            <a:ext cx="2133601" cy="4851055"/>
          </a:xfrm>
          <a:prstGeom prst="rect">
            <a:avLst/>
          </a:prstGeom>
        </p:spPr>
      </p:pic>
      <p:pic>
        <p:nvPicPr>
          <p:cNvPr id="27" name="Picture 26">
            <a:extLst>
              <a:ext uri="{FF2B5EF4-FFF2-40B4-BE49-F238E27FC236}">
                <a16:creationId xmlns:a16="http://schemas.microsoft.com/office/drawing/2014/main" id="{0F4859E9-69A3-5616-CC02-6BFC04220C86}"/>
              </a:ext>
            </a:extLst>
          </p:cNvPr>
          <p:cNvPicPr>
            <a:picLocks noChangeAspect="1"/>
          </p:cNvPicPr>
          <p:nvPr/>
        </p:nvPicPr>
        <p:blipFill>
          <a:blip r:embed="rId5"/>
          <a:stretch>
            <a:fillRect/>
          </a:stretch>
        </p:blipFill>
        <p:spPr>
          <a:xfrm>
            <a:off x="7024278" y="287625"/>
            <a:ext cx="2133601" cy="4851055"/>
          </a:xfrm>
          <a:prstGeom prst="rect">
            <a:avLst/>
          </a:prstGeom>
        </p:spPr>
      </p:pic>
      <p:pic>
        <p:nvPicPr>
          <p:cNvPr id="6" name="Picture 5">
            <a:extLst>
              <a:ext uri="{FF2B5EF4-FFF2-40B4-BE49-F238E27FC236}">
                <a16:creationId xmlns:a16="http://schemas.microsoft.com/office/drawing/2014/main" id="{AFF5FC4B-7D84-4243-4476-C3C104C3CBC8}"/>
              </a:ext>
            </a:extLst>
          </p:cNvPr>
          <p:cNvPicPr>
            <a:picLocks noChangeAspect="1"/>
          </p:cNvPicPr>
          <p:nvPr/>
        </p:nvPicPr>
        <p:blipFill rotWithShape="1">
          <a:blip r:embed="rId6"/>
          <a:srcRect l="7973" t="14084" r="63286" b="57191"/>
          <a:stretch/>
        </p:blipFill>
        <p:spPr>
          <a:xfrm>
            <a:off x="755970" y="3366060"/>
            <a:ext cx="1682430" cy="1723465"/>
          </a:xfrm>
          <a:prstGeom prst="rect">
            <a:avLst/>
          </a:prstGeom>
        </p:spPr>
      </p:pic>
      <p:cxnSp>
        <p:nvCxnSpPr>
          <p:cNvPr id="8" name="Straight Connector 7">
            <a:extLst>
              <a:ext uri="{FF2B5EF4-FFF2-40B4-BE49-F238E27FC236}">
                <a16:creationId xmlns:a16="http://schemas.microsoft.com/office/drawing/2014/main" id="{CD292CAD-0D6D-E039-C91A-3E15663F65F1}"/>
              </a:ext>
            </a:extLst>
          </p:cNvPr>
          <p:cNvCxnSpPr/>
          <p:nvPr/>
        </p:nvCxnSpPr>
        <p:spPr>
          <a:xfrm>
            <a:off x="3352800" y="1965325"/>
            <a:ext cx="5791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7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7CB90F-277A-DBDF-1C60-30CBCC45CFC9}"/>
              </a:ext>
            </a:extLst>
          </p:cNvPr>
          <p:cNvSpPr/>
          <p:nvPr/>
        </p:nvSpPr>
        <p:spPr>
          <a:xfrm>
            <a:off x="5005528" y="-37205"/>
            <a:ext cx="4138472" cy="5187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ED7057D3-E67B-4F2B-9270-B94D9D55FBEB}"/>
              </a:ext>
            </a:extLst>
          </p:cNvPr>
          <p:cNvSpPr txBox="1">
            <a:spLocks/>
          </p:cNvSpPr>
          <p:nvPr/>
        </p:nvSpPr>
        <p:spPr>
          <a:xfrm>
            <a:off x="76200" y="0"/>
            <a:ext cx="4595672" cy="680006"/>
          </a:xfrm>
          <a:prstGeom prst="rect">
            <a:avLst/>
          </a:prstGeom>
        </p:spPr>
        <p:txBody>
          <a:bodyPr/>
          <a:lstStyle>
            <a:lvl1pPr marL="0">
              <a:defRPr sz="3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kern="0" dirty="0"/>
              <a:t>Sex/age structure </a:t>
            </a:r>
          </a:p>
        </p:txBody>
      </p:sp>
      <p:sp>
        <p:nvSpPr>
          <p:cNvPr id="10" name="Text Placeholder 4">
            <a:extLst>
              <a:ext uri="{FF2B5EF4-FFF2-40B4-BE49-F238E27FC236}">
                <a16:creationId xmlns:a16="http://schemas.microsoft.com/office/drawing/2014/main" id="{EFFC949D-575B-404E-9D3F-84740D42E208}"/>
              </a:ext>
            </a:extLst>
          </p:cNvPr>
          <p:cNvSpPr txBox="1">
            <a:spLocks/>
          </p:cNvSpPr>
          <p:nvPr/>
        </p:nvSpPr>
        <p:spPr>
          <a:xfrm>
            <a:off x="76200" y="593725"/>
            <a:ext cx="4343400" cy="3581400"/>
          </a:xfrm>
          <a:prstGeom prst="rect">
            <a:avLst/>
          </a:prstGeom>
        </p:spPr>
        <p:txBody>
          <a:bodyPr/>
          <a:lstStyle>
            <a:lvl1pPr marL="285750" indent="-285750">
              <a:buClr>
                <a:schemeClr val="bg1"/>
              </a:buClr>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Arial" panose="020B0604020202020204" pitchFamily="34" charset="0"/>
              <a:buChar char="•"/>
              <a:defRPr>
                <a:latin typeface="+mn-lt"/>
                <a:ea typeface="+mn-ea"/>
                <a:cs typeface="+mn-cs"/>
              </a:defRPr>
            </a:lvl2pPr>
            <a:lvl3pPr marL="1200150" indent="-285750">
              <a:buFont typeface="Arial" panose="020B0604020202020204" pitchFamily="34" charset="0"/>
              <a:buChar char="•"/>
              <a:defRPr>
                <a:latin typeface="+mn-lt"/>
                <a:ea typeface="+mn-ea"/>
                <a:cs typeface="+mn-cs"/>
              </a:defRPr>
            </a:lvl3pPr>
            <a:lvl4pPr marL="1657350" indent="-285750">
              <a:buFont typeface="Arial" panose="020B0604020202020204" pitchFamily="34" charset="0"/>
              <a:buChar char="•"/>
              <a:defRPr>
                <a:latin typeface="+mn-lt"/>
                <a:ea typeface="+mn-ea"/>
                <a:cs typeface="+mn-cs"/>
              </a:defRPr>
            </a:lvl4pPr>
            <a:lvl5pPr marL="2114550" indent="-285750">
              <a:buFont typeface="Arial" panose="020B0604020202020204" pitchFamily="34" charset="0"/>
              <a:buChar char="•"/>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800" dirty="0">
                <a:solidFill>
                  <a:schemeClr val="bg1"/>
                </a:solidFill>
                <a:latin typeface="+mn-lt"/>
                <a:cs typeface="Arial" pitchFamily="34" charset="0"/>
              </a:rPr>
              <a:t>Most &lt; 5 years old</a:t>
            </a:r>
          </a:p>
          <a:p>
            <a:endParaRPr lang="en-AU" sz="1800" dirty="0">
              <a:solidFill>
                <a:schemeClr val="bg1"/>
              </a:solidFill>
              <a:latin typeface="+mn-lt"/>
              <a:cs typeface="Arial" pitchFamily="34" charset="0"/>
            </a:endParaRPr>
          </a:p>
          <a:p>
            <a:r>
              <a:rPr lang="en-AU" sz="1800" dirty="0">
                <a:latin typeface="+mn-lt"/>
                <a:cs typeface="Arial" pitchFamily="34" charset="0"/>
              </a:rPr>
              <a:t>Few older age classes</a:t>
            </a:r>
            <a:endParaRPr lang="en-AU" sz="1800" dirty="0">
              <a:solidFill>
                <a:schemeClr val="bg1"/>
              </a:solidFill>
              <a:latin typeface="+mn-lt"/>
              <a:cs typeface="Arial" pitchFamily="34" charset="0"/>
            </a:endParaRPr>
          </a:p>
          <a:p>
            <a:endParaRPr lang="en-AU" sz="1800" dirty="0">
              <a:solidFill>
                <a:schemeClr val="bg1"/>
              </a:solidFill>
              <a:latin typeface="+mn-lt"/>
              <a:cs typeface="Arial" pitchFamily="34" charset="0"/>
            </a:endParaRPr>
          </a:p>
          <a:p>
            <a:r>
              <a:rPr lang="en-AU" sz="1800" dirty="0">
                <a:solidFill>
                  <a:schemeClr val="bg1"/>
                </a:solidFill>
                <a:latin typeface="+mn-lt"/>
                <a:cs typeface="Arial" pitchFamily="34" charset="0"/>
              </a:rPr>
              <a:t>Older fish mostly male</a:t>
            </a:r>
          </a:p>
          <a:p>
            <a:endParaRPr lang="en-AU" sz="1800" dirty="0">
              <a:solidFill>
                <a:schemeClr val="bg1"/>
              </a:solidFill>
              <a:latin typeface="+mn-lt"/>
              <a:cs typeface="Arial" pitchFamily="34" charset="0"/>
            </a:endParaRPr>
          </a:p>
          <a:p>
            <a:r>
              <a:rPr lang="en-AU" sz="1800" dirty="0">
                <a:latin typeface="+mn-lt"/>
                <a:cs typeface="Arial" pitchFamily="34" charset="0"/>
              </a:rPr>
              <a:t>More, older fish at C</a:t>
            </a:r>
          </a:p>
          <a:p>
            <a:endParaRPr lang="en-AU" sz="1800" dirty="0">
              <a:latin typeface="+mn-lt"/>
              <a:cs typeface="Arial" pitchFamily="34" charset="0"/>
            </a:endParaRPr>
          </a:p>
          <a:p>
            <a:r>
              <a:rPr lang="en-AU" sz="1800" dirty="0">
                <a:latin typeface="+mn-lt"/>
                <a:cs typeface="Arial" pitchFamily="34" charset="0"/>
              </a:rPr>
              <a:t>Some gains from </a:t>
            </a:r>
            <a:r>
              <a:rPr lang="en-AU" sz="2400" dirty="0">
                <a:latin typeface="+mn-lt"/>
              </a:rPr>
              <a:t>↑</a:t>
            </a:r>
            <a:r>
              <a:rPr lang="en-AU" sz="1800" dirty="0">
                <a:latin typeface="+mn-lt"/>
                <a:cs typeface="Arial" pitchFamily="34" charset="0"/>
              </a:rPr>
              <a:t>MSL</a:t>
            </a:r>
          </a:p>
          <a:p>
            <a:endParaRPr lang="en-AU" sz="1800" dirty="0">
              <a:latin typeface="+mn-lt"/>
              <a:cs typeface="Arial" pitchFamily="34" charset="0"/>
            </a:endParaRPr>
          </a:p>
          <a:p>
            <a:endParaRPr lang="en-AU" sz="1800" dirty="0">
              <a:latin typeface="+mn-lt"/>
              <a:cs typeface="Arial" pitchFamily="34" charset="0"/>
            </a:endParaRPr>
          </a:p>
          <a:p>
            <a:pPr marL="0" lvl="0" indent="0">
              <a:buNone/>
            </a:pPr>
            <a:endParaRPr lang="en-US" sz="1800" dirty="0">
              <a:solidFill>
                <a:srgbClr val="00B0F0"/>
              </a:solidFill>
              <a:latin typeface="+mn-lt"/>
              <a:cs typeface="Arial" pitchFamily="34" charset="0"/>
            </a:endParaRPr>
          </a:p>
          <a:p>
            <a:pPr marL="0" indent="0">
              <a:buNone/>
            </a:pPr>
            <a:endParaRPr lang="en-AU" sz="1800" dirty="0">
              <a:latin typeface="+mn-lt"/>
              <a:cs typeface="Arial" pitchFamily="34" charset="0"/>
            </a:endParaRPr>
          </a:p>
        </p:txBody>
      </p:sp>
      <p:sp>
        <p:nvSpPr>
          <p:cNvPr id="18" name="TextBox 17">
            <a:extLst>
              <a:ext uri="{FF2B5EF4-FFF2-40B4-BE49-F238E27FC236}">
                <a16:creationId xmlns:a16="http://schemas.microsoft.com/office/drawing/2014/main" id="{41113BEB-21ED-765D-5C54-15D21839AAAF}"/>
              </a:ext>
            </a:extLst>
          </p:cNvPr>
          <p:cNvSpPr txBox="1"/>
          <p:nvPr/>
        </p:nvSpPr>
        <p:spPr>
          <a:xfrm>
            <a:off x="2209800" y="3717925"/>
            <a:ext cx="1600200" cy="1295868"/>
          </a:xfrm>
          <a:prstGeom prst="rect">
            <a:avLst/>
          </a:prstGeom>
          <a:noFill/>
          <a:ln>
            <a:solidFill>
              <a:schemeClr val="tx1"/>
            </a:solidFill>
          </a:ln>
        </p:spPr>
        <p:txBody>
          <a:bodyPr wrap="square">
            <a:spAutoFit/>
          </a:bodyPr>
          <a:lstStyle/>
          <a:p>
            <a:pPr>
              <a:lnSpc>
                <a:spcPct val="150000"/>
              </a:lnSpc>
            </a:pPr>
            <a:r>
              <a:rPr lang="en-AU" sz="1800" b="1" u="sng" dirty="0">
                <a:solidFill>
                  <a:schemeClr val="bg1"/>
                </a:solidFill>
                <a:cs typeface="Arial" pitchFamily="34" charset="0"/>
              </a:rPr>
              <a:t>Age frequency</a:t>
            </a:r>
          </a:p>
          <a:p>
            <a:pPr>
              <a:lnSpc>
                <a:spcPct val="150000"/>
              </a:lnSpc>
            </a:pPr>
            <a:r>
              <a:rPr lang="en-AU" sz="1800" b="1" dirty="0">
                <a:cs typeface="Arial" pitchFamily="34" charset="0"/>
              </a:rPr>
              <a:t>Black = males</a:t>
            </a:r>
          </a:p>
          <a:p>
            <a:pPr>
              <a:lnSpc>
                <a:spcPct val="150000"/>
              </a:lnSpc>
            </a:pPr>
            <a:r>
              <a:rPr lang="en-AU" b="1" dirty="0">
                <a:solidFill>
                  <a:schemeClr val="bg1">
                    <a:lumMod val="50000"/>
                  </a:schemeClr>
                </a:solidFill>
                <a:cs typeface="Arial" pitchFamily="34" charset="0"/>
              </a:rPr>
              <a:t>Grey = females</a:t>
            </a:r>
            <a:endParaRPr lang="en-AU" dirty="0">
              <a:solidFill>
                <a:schemeClr val="bg1">
                  <a:lumMod val="50000"/>
                </a:schemeClr>
              </a:solidFill>
            </a:endParaRPr>
          </a:p>
        </p:txBody>
      </p:sp>
      <p:pic>
        <p:nvPicPr>
          <p:cNvPr id="2" name="Picture 1">
            <a:extLst>
              <a:ext uri="{FF2B5EF4-FFF2-40B4-BE49-F238E27FC236}">
                <a16:creationId xmlns:a16="http://schemas.microsoft.com/office/drawing/2014/main" id="{20C40777-00BD-D046-7644-A59400059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60325"/>
            <a:ext cx="3657600" cy="5134020"/>
          </a:xfrm>
          <a:prstGeom prst="rect">
            <a:avLst/>
          </a:prstGeom>
          <a:noFill/>
          <a:ln>
            <a:noFill/>
          </a:ln>
        </p:spPr>
      </p:pic>
      <p:pic>
        <p:nvPicPr>
          <p:cNvPr id="5" name="Picture 4">
            <a:extLst>
              <a:ext uri="{FF2B5EF4-FFF2-40B4-BE49-F238E27FC236}">
                <a16:creationId xmlns:a16="http://schemas.microsoft.com/office/drawing/2014/main" id="{C7A21E3C-9931-A164-D7B4-4131659844CD}"/>
              </a:ext>
            </a:extLst>
          </p:cNvPr>
          <p:cNvPicPr>
            <a:picLocks noChangeAspect="1"/>
          </p:cNvPicPr>
          <p:nvPr/>
        </p:nvPicPr>
        <p:blipFill rotWithShape="1">
          <a:blip r:embed="rId4"/>
          <a:srcRect l="7973" t="14084" r="63286" b="57191"/>
          <a:stretch/>
        </p:blipFill>
        <p:spPr>
          <a:xfrm>
            <a:off x="2736179" y="520864"/>
            <a:ext cx="1405510" cy="1439791"/>
          </a:xfrm>
          <a:prstGeom prst="rect">
            <a:avLst/>
          </a:prstGeom>
        </p:spPr>
      </p:pic>
      <p:cxnSp>
        <p:nvCxnSpPr>
          <p:cNvPr id="7" name="Straight Connector 6">
            <a:extLst>
              <a:ext uri="{FF2B5EF4-FFF2-40B4-BE49-F238E27FC236}">
                <a16:creationId xmlns:a16="http://schemas.microsoft.com/office/drawing/2014/main" id="{51445217-9CCE-A90F-DD0C-EF42736207DF}"/>
              </a:ext>
            </a:extLst>
          </p:cNvPr>
          <p:cNvCxnSpPr>
            <a:cxnSpLocks/>
          </p:cNvCxnSpPr>
          <p:nvPr/>
        </p:nvCxnSpPr>
        <p:spPr>
          <a:xfrm>
            <a:off x="5005528" y="3294845"/>
            <a:ext cx="413847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895DF7-5259-E5EB-19E6-FFA6BDA35C10}"/>
              </a:ext>
            </a:extLst>
          </p:cNvPr>
          <p:cNvSpPr txBox="1"/>
          <p:nvPr/>
        </p:nvSpPr>
        <p:spPr>
          <a:xfrm>
            <a:off x="6248400" y="60325"/>
            <a:ext cx="324128" cy="369332"/>
          </a:xfrm>
          <a:prstGeom prst="rect">
            <a:avLst/>
          </a:prstGeom>
          <a:noFill/>
        </p:spPr>
        <p:txBody>
          <a:bodyPr wrap="none" rtlCol="0">
            <a:spAutoFit/>
          </a:bodyPr>
          <a:lstStyle/>
          <a:p>
            <a:r>
              <a:rPr lang="en-AU" b="1" dirty="0">
                <a:ln>
                  <a:solidFill>
                    <a:schemeClr val="tx1"/>
                  </a:solidFill>
                </a:ln>
              </a:rPr>
              <a:t>A</a:t>
            </a:r>
          </a:p>
        </p:txBody>
      </p:sp>
      <p:sp>
        <p:nvSpPr>
          <p:cNvPr id="11" name="TextBox 10">
            <a:extLst>
              <a:ext uri="{FF2B5EF4-FFF2-40B4-BE49-F238E27FC236}">
                <a16:creationId xmlns:a16="http://schemas.microsoft.com/office/drawing/2014/main" id="{4A44BBCD-B132-7648-D756-EA52196CE5F4}"/>
              </a:ext>
            </a:extLst>
          </p:cNvPr>
          <p:cNvSpPr txBox="1"/>
          <p:nvPr/>
        </p:nvSpPr>
        <p:spPr>
          <a:xfrm>
            <a:off x="7467600" y="60325"/>
            <a:ext cx="314510" cy="369332"/>
          </a:xfrm>
          <a:prstGeom prst="rect">
            <a:avLst/>
          </a:prstGeom>
          <a:noFill/>
        </p:spPr>
        <p:txBody>
          <a:bodyPr wrap="square" rtlCol="0">
            <a:spAutoFit/>
          </a:bodyPr>
          <a:lstStyle/>
          <a:p>
            <a:r>
              <a:rPr lang="en-AU" b="1" dirty="0"/>
              <a:t>B</a:t>
            </a:r>
          </a:p>
        </p:txBody>
      </p:sp>
      <p:sp>
        <p:nvSpPr>
          <p:cNvPr id="12" name="TextBox 11">
            <a:extLst>
              <a:ext uri="{FF2B5EF4-FFF2-40B4-BE49-F238E27FC236}">
                <a16:creationId xmlns:a16="http://schemas.microsoft.com/office/drawing/2014/main" id="{871BFF45-01D5-D23F-4F76-84BA5BB73543}"/>
              </a:ext>
            </a:extLst>
          </p:cNvPr>
          <p:cNvSpPr txBox="1"/>
          <p:nvPr/>
        </p:nvSpPr>
        <p:spPr>
          <a:xfrm>
            <a:off x="8759702" y="60325"/>
            <a:ext cx="308098" cy="369332"/>
          </a:xfrm>
          <a:prstGeom prst="rect">
            <a:avLst/>
          </a:prstGeom>
          <a:noFill/>
        </p:spPr>
        <p:txBody>
          <a:bodyPr wrap="none" rtlCol="0">
            <a:spAutoFit/>
          </a:bodyPr>
          <a:lstStyle/>
          <a:p>
            <a:r>
              <a:rPr lang="en-AU" b="1" dirty="0"/>
              <a:t>C</a:t>
            </a:r>
          </a:p>
        </p:txBody>
      </p:sp>
      <p:sp>
        <p:nvSpPr>
          <p:cNvPr id="13" name="TextBox 12">
            <a:extLst>
              <a:ext uri="{FF2B5EF4-FFF2-40B4-BE49-F238E27FC236}">
                <a16:creationId xmlns:a16="http://schemas.microsoft.com/office/drawing/2014/main" id="{402BEDC4-52C0-61B8-6A8B-38FF5938E433}"/>
              </a:ext>
            </a:extLst>
          </p:cNvPr>
          <p:cNvSpPr txBox="1"/>
          <p:nvPr/>
        </p:nvSpPr>
        <p:spPr>
          <a:xfrm>
            <a:off x="4267200" y="974725"/>
            <a:ext cx="723275" cy="369332"/>
          </a:xfrm>
          <a:prstGeom prst="rect">
            <a:avLst/>
          </a:prstGeom>
          <a:noFill/>
        </p:spPr>
        <p:txBody>
          <a:bodyPr wrap="none" rtlCol="0">
            <a:spAutoFit/>
          </a:bodyPr>
          <a:lstStyle/>
          <a:p>
            <a:r>
              <a:rPr lang="en-AU" b="1" dirty="0">
                <a:solidFill>
                  <a:schemeClr val="bg1"/>
                </a:solidFill>
              </a:rPr>
              <a:t>2013-</a:t>
            </a:r>
          </a:p>
        </p:txBody>
      </p:sp>
      <p:sp>
        <p:nvSpPr>
          <p:cNvPr id="14" name="TextBox 13">
            <a:extLst>
              <a:ext uri="{FF2B5EF4-FFF2-40B4-BE49-F238E27FC236}">
                <a16:creationId xmlns:a16="http://schemas.microsoft.com/office/drawing/2014/main" id="{09CF4EE9-48AA-A0AA-79EE-9AC9D3D9F373}"/>
              </a:ext>
            </a:extLst>
          </p:cNvPr>
          <p:cNvSpPr txBox="1"/>
          <p:nvPr/>
        </p:nvSpPr>
        <p:spPr>
          <a:xfrm>
            <a:off x="4267200" y="3424793"/>
            <a:ext cx="723275" cy="369332"/>
          </a:xfrm>
          <a:prstGeom prst="rect">
            <a:avLst/>
          </a:prstGeom>
          <a:noFill/>
        </p:spPr>
        <p:txBody>
          <a:bodyPr wrap="none" rtlCol="0">
            <a:spAutoFit/>
          </a:bodyPr>
          <a:lstStyle/>
          <a:p>
            <a:r>
              <a:rPr lang="en-AU" b="1" dirty="0">
                <a:solidFill>
                  <a:schemeClr val="bg1"/>
                </a:solidFill>
              </a:rPr>
              <a:t>2016-</a:t>
            </a:r>
          </a:p>
        </p:txBody>
      </p:sp>
      <p:sp>
        <p:nvSpPr>
          <p:cNvPr id="15" name="TextBox 14">
            <a:extLst>
              <a:ext uri="{FF2B5EF4-FFF2-40B4-BE49-F238E27FC236}">
                <a16:creationId xmlns:a16="http://schemas.microsoft.com/office/drawing/2014/main" id="{F74F11BC-6701-52C8-3970-417037E9E86D}"/>
              </a:ext>
            </a:extLst>
          </p:cNvPr>
          <p:cNvSpPr txBox="1"/>
          <p:nvPr/>
        </p:nvSpPr>
        <p:spPr>
          <a:xfrm>
            <a:off x="4267200" y="1736725"/>
            <a:ext cx="723275" cy="646331"/>
          </a:xfrm>
          <a:prstGeom prst="rect">
            <a:avLst/>
          </a:prstGeom>
          <a:noFill/>
        </p:spPr>
        <p:txBody>
          <a:bodyPr wrap="none" rtlCol="0">
            <a:spAutoFit/>
          </a:bodyPr>
          <a:lstStyle/>
          <a:p>
            <a:r>
              <a:rPr lang="en-AU" b="1" dirty="0">
                <a:solidFill>
                  <a:schemeClr val="bg1"/>
                </a:solidFill>
              </a:rPr>
              <a:t>2014-</a:t>
            </a:r>
          </a:p>
          <a:p>
            <a:endParaRPr lang="en-AU" b="1" dirty="0">
              <a:solidFill>
                <a:schemeClr val="bg1"/>
              </a:solidFill>
            </a:endParaRPr>
          </a:p>
        </p:txBody>
      </p:sp>
      <p:sp>
        <p:nvSpPr>
          <p:cNvPr id="16" name="TextBox 15">
            <a:extLst>
              <a:ext uri="{FF2B5EF4-FFF2-40B4-BE49-F238E27FC236}">
                <a16:creationId xmlns:a16="http://schemas.microsoft.com/office/drawing/2014/main" id="{400135B2-7DF1-155F-828B-743F2075CB0E}"/>
              </a:ext>
            </a:extLst>
          </p:cNvPr>
          <p:cNvSpPr txBox="1"/>
          <p:nvPr/>
        </p:nvSpPr>
        <p:spPr>
          <a:xfrm>
            <a:off x="4229725" y="300593"/>
            <a:ext cx="723275" cy="369332"/>
          </a:xfrm>
          <a:prstGeom prst="rect">
            <a:avLst/>
          </a:prstGeom>
          <a:noFill/>
        </p:spPr>
        <p:txBody>
          <a:bodyPr wrap="none" rtlCol="0">
            <a:spAutoFit/>
          </a:bodyPr>
          <a:lstStyle/>
          <a:p>
            <a:r>
              <a:rPr lang="en-AU" b="1" dirty="0">
                <a:solidFill>
                  <a:schemeClr val="bg1"/>
                </a:solidFill>
              </a:rPr>
              <a:t>2012-</a:t>
            </a:r>
          </a:p>
        </p:txBody>
      </p:sp>
      <p:sp>
        <p:nvSpPr>
          <p:cNvPr id="17" name="TextBox 16">
            <a:extLst>
              <a:ext uri="{FF2B5EF4-FFF2-40B4-BE49-F238E27FC236}">
                <a16:creationId xmlns:a16="http://schemas.microsoft.com/office/drawing/2014/main" id="{C69C2AF8-CC85-4876-37FA-72C4305D5226}"/>
              </a:ext>
            </a:extLst>
          </p:cNvPr>
          <p:cNvSpPr txBox="1"/>
          <p:nvPr/>
        </p:nvSpPr>
        <p:spPr>
          <a:xfrm>
            <a:off x="4267200" y="4251325"/>
            <a:ext cx="723275" cy="369332"/>
          </a:xfrm>
          <a:prstGeom prst="rect">
            <a:avLst/>
          </a:prstGeom>
          <a:noFill/>
        </p:spPr>
        <p:txBody>
          <a:bodyPr wrap="none" rtlCol="0">
            <a:spAutoFit/>
          </a:bodyPr>
          <a:lstStyle/>
          <a:p>
            <a:r>
              <a:rPr lang="en-AU" b="1" dirty="0">
                <a:solidFill>
                  <a:schemeClr val="bg1"/>
                </a:solidFill>
              </a:rPr>
              <a:t>2017-</a:t>
            </a:r>
          </a:p>
        </p:txBody>
      </p:sp>
      <p:cxnSp>
        <p:nvCxnSpPr>
          <p:cNvPr id="19" name="Straight Arrow Connector 18">
            <a:extLst>
              <a:ext uri="{FF2B5EF4-FFF2-40B4-BE49-F238E27FC236}">
                <a16:creationId xmlns:a16="http://schemas.microsoft.com/office/drawing/2014/main" id="{2150AF56-C381-DA73-53F9-9ABB209EF23E}"/>
              </a:ext>
            </a:extLst>
          </p:cNvPr>
          <p:cNvCxnSpPr/>
          <p:nvPr/>
        </p:nvCxnSpPr>
        <p:spPr>
          <a:xfrm>
            <a:off x="4876800" y="394260"/>
            <a:ext cx="34917" cy="45428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9A744DB-D2A4-4446-23C0-5B63B856944B}"/>
              </a:ext>
            </a:extLst>
          </p:cNvPr>
          <p:cNvSpPr txBox="1"/>
          <p:nvPr/>
        </p:nvSpPr>
        <p:spPr>
          <a:xfrm>
            <a:off x="4229725" y="2574925"/>
            <a:ext cx="723275" cy="646331"/>
          </a:xfrm>
          <a:prstGeom prst="rect">
            <a:avLst/>
          </a:prstGeom>
          <a:noFill/>
        </p:spPr>
        <p:txBody>
          <a:bodyPr wrap="none" rtlCol="0">
            <a:spAutoFit/>
          </a:bodyPr>
          <a:lstStyle/>
          <a:p>
            <a:r>
              <a:rPr lang="en-AU" b="1" dirty="0">
                <a:solidFill>
                  <a:schemeClr val="bg1"/>
                </a:solidFill>
              </a:rPr>
              <a:t>2015-</a:t>
            </a:r>
          </a:p>
          <a:p>
            <a:endParaRPr lang="en-AU" b="1" dirty="0">
              <a:solidFill>
                <a:schemeClr val="bg1"/>
              </a:solidFill>
            </a:endParaRPr>
          </a:p>
        </p:txBody>
      </p:sp>
      <p:pic>
        <p:nvPicPr>
          <p:cNvPr id="21" name="Picture 2">
            <a:extLst>
              <a:ext uri="{FF2B5EF4-FFF2-40B4-BE49-F238E27FC236}">
                <a16:creationId xmlns:a16="http://schemas.microsoft.com/office/drawing/2014/main" id="{37D8C628-E0FE-FCE1-F9F8-0D4C500E64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000"/>
          <a:stretch/>
        </p:blipFill>
        <p:spPr bwMode="auto">
          <a:xfrm>
            <a:off x="3657600" y="4196125"/>
            <a:ext cx="3107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F68E0F33-6399-C657-9E5A-683E5041C4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000"/>
          <a:stretch/>
        </p:blipFill>
        <p:spPr bwMode="auto">
          <a:xfrm>
            <a:off x="3781670" y="4632325"/>
            <a:ext cx="25693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10A0F79929544C8E669B2F1111B780" ma:contentTypeVersion="10" ma:contentTypeDescription="Create a new document." ma:contentTypeScope="" ma:versionID="d8f6ffcb812e0f39724f557f0ed8b970">
  <xsd:schema xmlns:xsd="http://www.w3.org/2001/XMLSchema" xmlns:xs="http://www.w3.org/2001/XMLSchema" xmlns:p="http://schemas.microsoft.com/office/2006/metadata/properties" xmlns:ns2="2d3c80ee-50bc-42aa-9179-4cf2b3b2ae81" xmlns:ns3="07a0cc09-d70e-4bd9-8fac-0a098039ddd1" targetNamespace="http://schemas.microsoft.com/office/2006/metadata/properties" ma:root="true" ma:fieldsID="043351739a7df21b81c0342fc54182e1" ns2:_="" ns3:_="">
    <xsd:import namespace="2d3c80ee-50bc-42aa-9179-4cf2b3b2ae81"/>
    <xsd:import namespace="07a0cc09-d70e-4bd9-8fac-0a098039dd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3c80ee-50bc-42aa-9179-4cf2b3b2ae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a0cc09-d70e-4bd9-8fac-0a098039ddd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9B8846-A6F3-4CF0-A151-17D9FA527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3c80ee-50bc-42aa-9179-4cf2b3b2ae81"/>
    <ds:schemaRef ds:uri="07a0cc09-d70e-4bd9-8fac-0a098039dd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0F699B-4C07-418A-AA9A-A7983BDC8AFE}">
  <ds:schemaRefs>
    <ds:schemaRef ds:uri="07a0cc09-d70e-4bd9-8fac-0a098039ddd1"/>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2d3c80ee-50bc-42aa-9179-4cf2b3b2ae81"/>
    <ds:schemaRef ds:uri="http://www.w3.org/XML/1998/namespace"/>
    <ds:schemaRef ds:uri="http://purl.org/dc/dcmitype/"/>
  </ds:schemaRefs>
</ds:datastoreItem>
</file>

<file path=customXml/itemProps3.xml><?xml version="1.0" encoding="utf-8"?>
<ds:datastoreItem xmlns:ds="http://schemas.openxmlformats.org/officeDocument/2006/customXml" ds:itemID="{6251A913-47FC-477A-BCD7-C8655843AE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7471</TotalTime>
  <Words>3287</Words>
  <Application>Microsoft Office PowerPoint</Application>
  <PresentationFormat>Custom</PresentationFormat>
  <Paragraphs>417</Paragraphs>
  <Slides>22</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Gill Sans MT</vt:lpstr>
      <vt:lpstr>Optimum</vt:lpstr>
      <vt:lpstr>Times New Roman</vt:lpstr>
      <vt:lpstr>Verdana</vt:lpstr>
      <vt:lpstr>Verdana-BoldItalic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Belkowski</dc:creator>
  <cp:lastModifiedBy>Alyssa Marshell</cp:lastModifiedBy>
  <cp:revision>194</cp:revision>
  <dcterms:created xsi:type="dcterms:W3CDTF">2018-08-09T01:39:54Z</dcterms:created>
  <dcterms:modified xsi:type="dcterms:W3CDTF">2023-07-31T12:04:46Z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2018-08-09T00:00:00Z</vt:filetime>
  </property>
  <property fmtid="{D5CDD505-2E9C-101B-9397-08002B2CF9AE}" pid="3" name="Creator">
    <vt:lpwstr>Adobe InDesign CC 13.1 (Macintosh)</vt:lpwstr>
  </property>
  <property fmtid="{D5CDD505-2E9C-101B-9397-08002B2CF9AE}" pid="4" name="LastSaved">
    <vt:filetime>2018-08-09T00:00:00Z</vt:filetime>
  </property>
  <property fmtid="{D5CDD505-2E9C-101B-9397-08002B2CF9AE}" pid="5" name="ContentTypeId">
    <vt:lpwstr>0x0101005E10A0F79929544C8E669B2F1111B780</vt:lpwstr>
  </property>
</Properties>
</file>